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 id="2147484121" r:id="rId2"/>
    <p:sldMasterId id="2147484120" r:id="rId3"/>
    <p:sldMasterId id="2147483822" r:id="rId4"/>
    <p:sldMasterId id="2147484181" r:id="rId5"/>
    <p:sldMasterId id="2147484193" r:id="rId6"/>
    <p:sldMasterId id="2147484206" r:id="rId7"/>
    <p:sldMasterId id="2147484218" r:id="rId8"/>
    <p:sldMasterId id="2147484482" r:id="rId9"/>
  </p:sldMasterIdLst>
  <p:notesMasterIdLst>
    <p:notesMasterId r:id="rId57"/>
  </p:notesMasterIdLst>
  <p:sldIdLst>
    <p:sldId id="302" r:id="rId10"/>
    <p:sldId id="303" r:id="rId11"/>
    <p:sldId id="301" r:id="rId12"/>
    <p:sldId id="382" r:id="rId13"/>
    <p:sldId id="362" r:id="rId14"/>
    <p:sldId id="383" r:id="rId15"/>
    <p:sldId id="385" r:id="rId16"/>
    <p:sldId id="387" r:id="rId17"/>
    <p:sldId id="386" r:id="rId18"/>
    <p:sldId id="388" r:id="rId19"/>
    <p:sldId id="389" r:id="rId20"/>
    <p:sldId id="314" r:id="rId21"/>
    <p:sldId id="315" r:id="rId22"/>
    <p:sldId id="319" r:id="rId23"/>
    <p:sldId id="352" r:id="rId24"/>
    <p:sldId id="360" r:id="rId25"/>
    <p:sldId id="396" r:id="rId26"/>
    <p:sldId id="321" r:id="rId27"/>
    <p:sldId id="365" r:id="rId28"/>
    <p:sldId id="368" r:id="rId29"/>
    <p:sldId id="364" r:id="rId30"/>
    <p:sldId id="304" r:id="rId31"/>
    <p:sldId id="375" r:id="rId32"/>
    <p:sldId id="376" r:id="rId33"/>
    <p:sldId id="377" r:id="rId34"/>
    <p:sldId id="398" r:id="rId35"/>
    <p:sldId id="401" r:id="rId36"/>
    <p:sldId id="397" r:id="rId37"/>
    <p:sldId id="390" r:id="rId38"/>
    <p:sldId id="402" r:id="rId39"/>
    <p:sldId id="403" r:id="rId40"/>
    <p:sldId id="394" r:id="rId41"/>
    <p:sldId id="393" r:id="rId42"/>
    <p:sldId id="366" r:id="rId43"/>
    <p:sldId id="380" r:id="rId44"/>
    <p:sldId id="369" r:id="rId45"/>
    <p:sldId id="370" r:id="rId46"/>
    <p:sldId id="379" r:id="rId47"/>
    <p:sldId id="378" r:id="rId48"/>
    <p:sldId id="371" r:id="rId49"/>
    <p:sldId id="356" r:id="rId50"/>
    <p:sldId id="372" r:id="rId51"/>
    <p:sldId id="363" r:id="rId52"/>
    <p:sldId id="297" r:id="rId53"/>
    <p:sldId id="367" r:id="rId54"/>
    <p:sldId id="395" r:id="rId55"/>
    <p:sldId id="404" r:id="rId56"/>
  </p:sldIdLst>
  <p:sldSz cx="9144000" cy="6858000" type="screen4x3"/>
  <p:notesSz cx="6858000" cy="9144000"/>
  <p:defaultTextStyle>
    <a:defPPr>
      <a:defRPr lang="en-AU"/>
    </a:defPPr>
    <a:lvl1pPr algn="l" rtl="0" fontAlgn="base">
      <a:spcBef>
        <a:spcPct val="0"/>
      </a:spcBef>
      <a:spcAft>
        <a:spcPct val="0"/>
      </a:spcAft>
      <a:defRPr sz="4400" kern="1200">
        <a:solidFill>
          <a:schemeClr val="tx2"/>
        </a:solidFill>
        <a:latin typeface="Times New Roman" charset="0"/>
        <a:ea typeface="Osaka" charset="0"/>
        <a:cs typeface="Osaka" charset="0"/>
      </a:defRPr>
    </a:lvl1pPr>
    <a:lvl2pPr marL="457200" algn="l" rtl="0" fontAlgn="base">
      <a:spcBef>
        <a:spcPct val="0"/>
      </a:spcBef>
      <a:spcAft>
        <a:spcPct val="0"/>
      </a:spcAft>
      <a:defRPr sz="4400" kern="1200">
        <a:solidFill>
          <a:schemeClr val="tx2"/>
        </a:solidFill>
        <a:latin typeface="Times New Roman" charset="0"/>
        <a:ea typeface="Osaka" charset="0"/>
        <a:cs typeface="Osaka" charset="0"/>
      </a:defRPr>
    </a:lvl2pPr>
    <a:lvl3pPr marL="914400" algn="l" rtl="0" fontAlgn="base">
      <a:spcBef>
        <a:spcPct val="0"/>
      </a:spcBef>
      <a:spcAft>
        <a:spcPct val="0"/>
      </a:spcAft>
      <a:defRPr sz="4400" kern="1200">
        <a:solidFill>
          <a:schemeClr val="tx2"/>
        </a:solidFill>
        <a:latin typeface="Times New Roman" charset="0"/>
        <a:ea typeface="Osaka" charset="0"/>
        <a:cs typeface="Osaka" charset="0"/>
      </a:defRPr>
    </a:lvl3pPr>
    <a:lvl4pPr marL="1371600" algn="l" rtl="0" fontAlgn="base">
      <a:spcBef>
        <a:spcPct val="0"/>
      </a:spcBef>
      <a:spcAft>
        <a:spcPct val="0"/>
      </a:spcAft>
      <a:defRPr sz="4400" kern="1200">
        <a:solidFill>
          <a:schemeClr val="tx2"/>
        </a:solidFill>
        <a:latin typeface="Times New Roman" charset="0"/>
        <a:ea typeface="Osaka" charset="0"/>
        <a:cs typeface="Osaka" charset="0"/>
      </a:defRPr>
    </a:lvl4pPr>
    <a:lvl5pPr marL="1828800" algn="l" rtl="0" fontAlgn="base">
      <a:spcBef>
        <a:spcPct val="0"/>
      </a:spcBef>
      <a:spcAft>
        <a:spcPct val="0"/>
      </a:spcAft>
      <a:defRPr sz="4400" kern="1200">
        <a:solidFill>
          <a:schemeClr val="tx2"/>
        </a:solidFill>
        <a:latin typeface="Times New Roman" charset="0"/>
        <a:ea typeface="Osaka" charset="0"/>
        <a:cs typeface="Osaka" charset="0"/>
      </a:defRPr>
    </a:lvl5pPr>
    <a:lvl6pPr marL="2286000" algn="l" defTabSz="457200" rtl="0" eaLnBrk="1" latinLnBrk="0" hangingPunct="1">
      <a:defRPr sz="4400" kern="1200">
        <a:solidFill>
          <a:schemeClr val="tx2"/>
        </a:solidFill>
        <a:latin typeface="Times New Roman" charset="0"/>
        <a:ea typeface="Osaka" charset="0"/>
        <a:cs typeface="Osaka" charset="0"/>
      </a:defRPr>
    </a:lvl6pPr>
    <a:lvl7pPr marL="2743200" algn="l" defTabSz="457200" rtl="0" eaLnBrk="1" latinLnBrk="0" hangingPunct="1">
      <a:defRPr sz="4400" kern="1200">
        <a:solidFill>
          <a:schemeClr val="tx2"/>
        </a:solidFill>
        <a:latin typeface="Times New Roman" charset="0"/>
        <a:ea typeface="Osaka" charset="0"/>
        <a:cs typeface="Osaka" charset="0"/>
      </a:defRPr>
    </a:lvl7pPr>
    <a:lvl8pPr marL="3200400" algn="l" defTabSz="457200" rtl="0" eaLnBrk="1" latinLnBrk="0" hangingPunct="1">
      <a:defRPr sz="4400" kern="1200">
        <a:solidFill>
          <a:schemeClr val="tx2"/>
        </a:solidFill>
        <a:latin typeface="Times New Roman" charset="0"/>
        <a:ea typeface="Osaka" charset="0"/>
        <a:cs typeface="Osaka" charset="0"/>
      </a:defRPr>
    </a:lvl8pPr>
    <a:lvl9pPr marL="3657600" algn="l" defTabSz="457200" rtl="0" eaLnBrk="1" latinLnBrk="0" hangingPunct="1">
      <a:defRPr sz="4400" kern="1200">
        <a:solidFill>
          <a:schemeClr val="tx2"/>
        </a:solidFill>
        <a:latin typeface="Times New Roman" charset="0"/>
        <a:ea typeface="Osaka" charset="0"/>
        <a:cs typeface="Osak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800000"/>
    <a:srgbClr val="FF0000"/>
    <a:srgbClr val="666699"/>
    <a:srgbClr val="FFF30D"/>
    <a:srgbClr val="151B4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3" d="100"/>
          <a:sy n="63" d="100"/>
        </p:scale>
        <p:origin x="-120" y="-4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184"/>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494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9494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endParaRPr lang="en-US"/>
          </a:p>
        </p:txBody>
      </p:sp>
      <p:sp>
        <p:nvSpPr>
          <p:cNvPr id="101380" name="Rectangle 1028"/>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494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9495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9495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A0F96C4-F29A-2341-8707-6485109E46C1}" type="slidenum">
              <a:rPr lang="en-US"/>
              <a:pPr>
                <a:defRPr/>
              </a:pPr>
              <a:t>‹#›</a:t>
            </a:fld>
            <a:endParaRPr lang="en-US"/>
          </a:p>
        </p:txBody>
      </p:sp>
    </p:spTree>
    <p:extLst>
      <p:ext uri="{BB962C8B-B14F-4D97-AF65-F5344CB8AC3E}">
        <p14:creationId xmlns:p14="http://schemas.microsoft.com/office/powerpoint/2010/main" val="469459707"/>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noTextEdit="1"/>
          </p:cNvSpPr>
          <p:nvPr>
            <p:ph type="sldImg"/>
          </p:nvPr>
        </p:nvSpPr>
        <p:spPr>
          <a:ln/>
        </p:spPr>
      </p:sp>
      <p:sp>
        <p:nvSpPr>
          <p:cNvPr id="1034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38F65725-FAB1-8445-B8FF-0726B6C0BCB5}" type="slidenum">
              <a:rPr lang="en-US" sz="1200"/>
              <a:pPr algn="r" eaLnBrk="1" hangingPunct="1"/>
              <a:t>10</a:t>
            </a:fld>
            <a:endParaRPr lang="en-US" sz="1200"/>
          </a:p>
        </p:txBody>
      </p:sp>
      <p:sp>
        <p:nvSpPr>
          <p:cNvPr id="121858" name="Rectangle 2"/>
          <p:cNvSpPr>
            <a:spLocks noChangeArrowheads="1" noTextEdit="1"/>
          </p:cNvSpPr>
          <p:nvPr>
            <p:ph type="sldImg"/>
          </p:nvPr>
        </p:nvSpPr>
        <p:spPr>
          <a:solidFill>
            <a:srgbClr val="FFFFFF"/>
          </a:solidFill>
          <a:ln/>
        </p:spPr>
      </p:sp>
      <p:sp>
        <p:nvSpPr>
          <p:cNvPr id="12185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481A60B0-0B24-1B40-A9FC-5C12978A3962}" type="slidenum">
              <a:rPr lang="en-US" sz="1200"/>
              <a:pPr algn="r" eaLnBrk="1" hangingPunct="1"/>
              <a:t>11</a:t>
            </a:fld>
            <a:endParaRPr lang="en-US" sz="1200"/>
          </a:p>
        </p:txBody>
      </p:sp>
      <p:sp>
        <p:nvSpPr>
          <p:cNvPr id="123906" name="Rectangle 2"/>
          <p:cNvSpPr>
            <a:spLocks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183E35E2-25CD-5942-91F4-104636EF4C26}" type="slidenum">
              <a:rPr lang="en-US" sz="1200"/>
              <a:pPr algn="r" eaLnBrk="1" hangingPunct="1"/>
              <a:t>12</a:t>
            </a:fld>
            <a:endParaRPr lang="en-US" sz="1200"/>
          </a:p>
        </p:txBody>
      </p:sp>
      <p:sp>
        <p:nvSpPr>
          <p:cNvPr id="125954" name="Rectangle 2"/>
          <p:cNvSpPr>
            <a:spLocks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4B71B6FA-C83A-A348-8FB5-ED95B3531B25}" type="slidenum">
              <a:rPr lang="en-US" sz="1200"/>
              <a:pPr algn="r" eaLnBrk="1" hangingPunct="1"/>
              <a:t>13</a:t>
            </a:fld>
            <a:endParaRPr lang="en-US" sz="1200"/>
          </a:p>
        </p:txBody>
      </p:sp>
      <p:sp>
        <p:nvSpPr>
          <p:cNvPr id="128002" name="Rectangle 2"/>
          <p:cNvSpPr>
            <a:spLocks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E6315A7E-92AD-1D40-B88A-7979202EF41C}" type="slidenum">
              <a:rPr lang="en-US" sz="1200"/>
              <a:pPr algn="r" eaLnBrk="1" hangingPunct="1"/>
              <a:t>14</a:t>
            </a:fld>
            <a:endParaRPr lang="en-US" sz="1200"/>
          </a:p>
        </p:txBody>
      </p:sp>
      <p:sp>
        <p:nvSpPr>
          <p:cNvPr id="130050" name="Rectangle 2"/>
          <p:cNvSpPr>
            <a:spLocks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solidFill>
            <a:srgbClr val="FFFFFF"/>
          </a:solidFill>
          <a:ln/>
        </p:spPr>
      </p:sp>
      <p:sp>
        <p:nvSpPr>
          <p:cNvPr id="132098"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26055B6A-3368-8142-B0D4-891FDF6F66BB}" type="slidenum">
              <a:rPr lang="en-US" sz="1200"/>
              <a:pPr algn="r" eaLnBrk="1" hangingPunct="1"/>
              <a:t>16</a:t>
            </a:fld>
            <a:endParaRPr lang="en-US" sz="1200"/>
          </a:p>
        </p:txBody>
      </p:sp>
      <p:sp>
        <p:nvSpPr>
          <p:cNvPr id="134146" name="Rectangle 2"/>
          <p:cNvSpPr>
            <a:spLocks noChangeArrowheads="1" noTextEdit="1"/>
          </p:cNvSpPr>
          <p:nvPr>
            <p:ph type="sldImg"/>
          </p:nvPr>
        </p:nvSpPr>
        <p:spPr>
          <a:solidFill>
            <a:srgbClr val="FFFFFF"/>
          </a:solidFill>
          <a:ln/>
        </p:spPr>
      </p:sp>
      <p:sp>
        <p:nvSpPr>
          <p:cNvPr id="13414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FD4CEDE9-DC44-0744-94CE-CB84B2249B44}" type="slidenum">
              <a:rPr lang="en-US" sz="1200">
                <a:solidFill>
                  <a:srgbClr val="1F497D"/>
                </a:solidFill>
              </a:rPr>
              <a:pPr algn="r" eaLnBrk="1" hangingPunct="1"/>
              <a:t>17</a:t>
            </a:fld>
            <a:endParaRPr lang="en-US" sz="1200">
              <a:solidFill>
                <a:srgbClr val="1F497D"/>
              </a:solidFill>
            </a:endParaRPr>
          </a:p>
        </p:txBody>
      </p:sp>
      <p:sp>
        <p:nvSpPr>
          <p:cNvPr id="136194" name="Rectangle 2"/>
          <p:cNvSpPr>
            <a:spLocks noGrp="1" noRot="1" noChangeAspect="1" noChangeArrowheads="1" noTextEdit="1"/>
          </p:cNvSpPr>
          <p:nvPr>
            <p:ph type="sldImg"/>
          </p:nvPr>
        </p:nvSpPr>
        <p:spPr>
          <a:solidFill>
            <a:srgbClr val="FFFFFF"/>
          </a:solidFill>
          <a:ln/>
        </p:spPr>
      </p:sp>
      <p:sp>
        <p:nvSpPr>
          <p:cNvPr id="1361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BE0CBF01-0472-2A41-8926-DE518E35B482}" type="slidenum">
              <a:rPr lang="en-US" sz="1200"/>
              <a:pPr algn="r" eaLnBrk="1" hangingPunct="1"/>
              <a:t>18</a:t>
            </a:fld>
            <a:endParaRPr lang="en-US" sz="1200"/>
          </a:p>
        </p:txBody>
      </p:sp>
      <p:sp>
        <p:nvSpPr>
          <p:cNvPr id="138242" name="Rectangle 2"/>
          <p:cNvSpPr>
            <a:spLocks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3D4C6207-382B-D741-A789-DDFEB2E2A2BD}" type="slidenum">
              <a:rPr lang="en-US" sz="1200"/>
              <a:pPr algn="r" eaLnBrk="1" hangingPunct="1"/>
              <a:t>19</a:t>
            </a:fld>
            <a:endParaRPr lang="en-US" sz="1200"/>
          </a:p>
        </p:txBody>
      </p:sp>
      <p:sp>
        <p:nvSpPr>
          <p:cNvPr id="140290" name="Rectangle 2"/>
          <p:cNvSpPr>
            <a:spLocks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AACF2064-40AE-3C4A-AFF2-8277FCD618F9}" type="slidenum">
              <a:rPr lang="en-US" sz="1200"/>
              <a:pPr algn="r" eaLnBrk="1" hangingPunct="1"/>
              <a:t>2</a:t>
            </a:fld>
            <a:endParaRPr lang="en-US" sz="1200"/>
          </a:p>
        </p:txBody>
      </p:sp>
      <p:sp>
        <p:nvSpPr>
          <p:cNvPr id="105474" name="Rectangle 2"/>
          <p:cNvSpPr>
            <a:spLocks noChangeArrowheads="1" noTextEdit="1"/>
          </p:cNvSpPr>
          <p:nvPr>
            <p:ph type="sldImg"/>
          </p:nvPr>
        </p:nvSpPr>
        <p:spPr>
          <a:solidFill>
            <a:srgbClr val="FFFFFF"/>
          </a:solidFill>
          <a:ln/>
        </p:spPr>
      </p:sp>
      <p:sp>
        <p:nvSpPr>
          <p:cNvPr id="10547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44ABDE75-B2C3-1A43-880B-C2094CC6AA3E}" type="slidenum">
              <a:rPr lang="en-US" sz="1200"/>
              <a:pPr algn="r" eaLnBrk="1" hangingPunct="1"/>
              <a:t>20</a:t>
            </a:fld>
            <a:endParaRPr lang="en-US" sz="1200"/>
          </a:p>
        </p:txBody>
      </p:sp>
      <p:sp>
        <p:nvSpPr>
          <p:cNvPr id="142338" name="Rectangle 2"/>
          <p:cNvSpPr>
            <a:spLocks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B6913926-487C-A34E-995A-BD8C9C3AFE72}" type="slidenum">
              <a:rPr lang="en-US" sz="1200"/>
              <a:pPr algn="r" eaLnBrk="1" hangingPunct="1"/>
              <a:t>21</a:t>
            </a:fld>
            <a:endParaRPr lang="en-US" sz="1200"/>
          </a:p>
        </p:txBody>
      </p:sp>
      <p:sp>
        <p:nvSpPr>
          <p:cNvPr id="144386" name="Rectangle 2"/>
          <p:cNvSpPr>
            <a:spLocks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noTextEdit="1"/>
          </p:cNvSpPr>
          <p:nvPr>
            <p:ph type="sldImg"/>
          </p:nvPr>
        </p:nvSpPr>
        <p:spPr>
          <a:solidFill>
            <a:srgbClr val="FFFFFF"/>
          </a:solidFill>
          <a:ln/>
        </p:spPr>
      </p:sp>
      <p:sp>
        <p:nvSpPr>
          <p:cNvPr id="14643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CD2A8B62-08EE-A549-9BBF-3498A6853BA6}" type="slidenum">
              <a:rPr lang="en-US" sz="1200"/>
              <a:pPr algn="r" eaLnBrk="1" hangingPunct="1"/>
              <a:t>23</a:t>
            </a:fld>
            <a:endParaRPr lang="en-US" sz="1200"/>
          </a:p>
        </p:txBody>
      </p:sp>
      <p:sp>
        <p:nvSpPr>
          <p:cNvPr id="148482" name="Rectangle 2"/>
          <p:cNvSpPr>
            <a:spLocks noChangeArrowheads="1" noTextEdit="1"/>
          </p:cNvSpPr>
          <p:nvPr>
            <p:ph type="sldImg"/>
          </p:nvPr>
        </p:nvSpPr>
        <p:spPr>
          <a:solidFill>
            <a:srgbClr val="FFFFFF"/>
          </a:solidFill>
          <a:ln/>
        </p:spPr>
      </p:sp>
      <p:sp>
        <p:nvSpPr>
          <p:cNvPr id="14848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F143DA21-5F07-2D4D-A5E9-813F67D9F275}" type="slidenum">
              <a:rPr lang="en-US" sz="1200"/>
              <a:pPr algn="r" eaLnBrk="1" hangingPunct="1"/>
              <a:t>24</a:t>
            </a:fld>
            <a:endParaRPr lang="en-US" sz="1200"/>
          </a:p>
        </p:txBody>
      </p:sp>
      <p:sp>
        <p:nvSpPr>
          <p:cNvPr id="150530" name="Rectangle 2"/>
          <p:cNvSpPr>
            <a:spLocks noChangeArrowheads="1" noTextEdit="1"/>
          </p:cNvSpPr>
          <p:nvPr>
            <p:ph type="sldImg"/>
          </p:nvPr>
        </p:nvSpPr>
        <p:spPr>
          <a:solidFill>
            <a:srgbClr val="FFFFFF"/>
          </a:solidFill>
          <a:ln/>
        </p:spPr>
      </p:sp>
      <p:sp>
        <p:nvSpPr>
          <p:cNvPr id="15053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BC88FDA8-C7B9-2C4F-AE40-BDE19E5DFAF0}" type="slidenum">
              <a:rPr lang="en-US" sz="1200"/>
              <a:pPr algn="r" eaLnBrk="1" hangingPunct="1"/>
              <a:t>25</a:t>
            </a:fld>
            <a:endParaRPr lang="en-US" sz="1200"/>
          </a:p>
        </p:txBody>
      </p:sp>
      <p:sp>
        <p:nvSpPr>
          <p:cNvPr id="152578" name="Rectangle 2"/>
          <p:cNvSpPr>
            <a:spLocks noChangeArrowheads="1" noTextEdit="1"/>
          </p:cNvSpPr>
          <p:nvPr>
            <p:ph type="sldImg"/>
          </p:nvPr>
        </p:nvSpPr>
        <p:spPr>
          <a:solidFill>
            <a:srgbClr val="FFFFFF"/>
          </a:solidFill>
          <a:ln/>
        </p:spPr>
      </p:sp>
      <p:sp>
        <p:nvSpPr>
          <p:cNvPr id="1525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ChangeArrowheads="1" noTextEdit="1"/>
          </p:cNvSpPr>
          <p:nvPr>
            <p:ph type="sldImg"/>
          </p:nvPr>
        </p:nvSpPr>
        <p:spPr>
          <a:solidFill>
            <a:srgbClr val="FFFFFF"/>
          </a:solidFill>
          <a:ln/>
        </p:spPr>
      </p:sp>
      <p:sp>
        <p:nvSpPr>
          <p:cNvPr id="1546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026"/>
          <p:cNvSpPr>
            <a:spLocks noGrp="1" noRot="1" noChangeAspect="1" noChangeArrowheads="1" noTextEdit="1"/>
          </p:cNvSpPr>
          <p:nvPr>
            <p:ph type="sldImg"/>
          </p:nvPr>
        </p:nvSpPr>
        <p:spPr>
          <a:solidFill>
            <a:srgbClr val="FFFFFF"/>
          </a:solidFill>
          <a:ln/>
        </p:spPr>
      </p:sp>
      <p:sp>
        <p:nvSpPr>
          <p:cNvPr id="15667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ChangeArrowheads="1" noTextEdit="1"/>
          </p:cNvSpPr>
          <p:nvPr>
            <p:ph type="sldImg"/>
          </p:nvPr>
        </p:nvSpPr>
        <p:spPr>
          <a:solidFill>
            <a:srgbClr val="FFFFFF"/>
          </a:solidFill>
          <a:ln/>
        </p:spPr>
      </p:sp>
      <p:sp>
        <p:nvSpPr>
          <p:cNvPr id="15872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A6A6C01C-E546-6D46-AA0D-C4694CACA1A3}" type="slidenum">
              <a:rPr lang="en-US" sz="1200"/>
              <a:pPr algn="r" eaLnBrk="1" hangingPunct="1"/>
              <a:t>29</a:t>
            </a:fld>
            <a:endParaRPr lang="en-US" sz="1200"/>
          </a:p>
        </p:txBody>
      </p:sp>
      <p:sp>
        <p:nvSpPr>
          <p:cNvPr id="160770" name="Rectangle 2"/>
          <p:cNvSpPr>
            <a:spLocks noChangeArrowheads="1" noTextEdit="1"/>
          </p:cNvSpPr>
          <p:nvPr>
            <p:ph type="sldImg"/>
          </p:nvPr>
        </p:nvSpPr>
        <p:spPr>
          <a:solidFill>
            <a:srgbClr val="FFFFFF"/>
          </a:solidFill>
          <a:ln/>
        </p:spPr>
      </p:sp>
      <p:sp>
        <p:nvSpPr>
          <p:cNvPr id="1607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3002866E-CE03-7A4D-976A-7807C349BFBA}" type="slidenum">
              <a:rPr lang="en-US" sz="1200"/>
              <a:pPr algn="r" eaLnBrk="1" hangingPunct="1"/>
              <a:t>3</a:t>
            </a:fld>
            <a:endParaRPr lang="en-US" sz="1200"/>
          </a:p>
        </p:txBody>
      </p:sp>
      <p:sp>
        <p:nvSpPr>
          <p:cNvPr id="107522" name="Rectangle 2"/>
          <p:cNvSpPr>
            <a:spLocks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a:fld id="{4058E9D4-4D27-7F4A-ACFB-ABEB05A306B8}" type="slidenum">
              <a:rPr lang="en-US" sz="1200">
                <a:solidFill>
                  <a:srgbClr val="000000"/>
                </a:solidFill>
                <a:ea typeface="ＭＳ Ｐゴシック" charset="0"/>
                <a:cs typeface="ＭＳ Ｐゴシック" charset="0"/>
              </a:rPr>
              <a:pPr algn="r"/>
              <a:t>30</a:t>
            </a:fld>
            <a:endParaRPr lang="en-US" sz="1200">
              <a:solidFill>
                <a:srgbClr val="000000"/>
              </a:solidFill>
              <a:ea typeface="ＭＳ Ｐゴシック" charset="0"/>
              <a:cs typeface="ＭＳ Ｐゴシック" charset="0"/>
            </a:endParaRPr>
          </a:p>
        </p:txBody>
      </p:sp>
      <p:sp>
        <p:nvSpPr>
          <p:cNvPr id="162818" name="Rectangle 2"/>
          <p:cNvSpPr>
            <a:spLocks noChangeArrowheads="1" noTextEdit="1"/>
          </p:cNvSpPr>
          <p:nvPr>
            <p:ph type="sldImg"/>
          </p:nvPr>
        </p:nvSpPr>
        <p:spPr>
          <a:xfrm>
            <a:off x="1143000" y="685800"/>
            <a:ext cx="4573588" cy="3429000"/>
          </a:xfrm>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Rot="1" noChangeAspect="1" noChangeArrowheads="1" noTextEdit="1"/>
          </p:cNvSpPr>
          <p:nvPr>
            <p:ph type="sldImg"/>
          </p:nvPr>
        </p:nvSpPr>
        <p:spPr>
          <a:solidFill>
            <a:srgbClr val="FFFFFF"/>
          </a:solidFill>
          <a:ln/>
        </p:spPr>
      </p:sp>
      <p:sp>
        <p:nvSpPr>
          <p:cNvPr id="16486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4203F258-4831-8F4F-9A87-E05EC1241538}" type="slidenum">
              <a:rPr lang="en-US" sz="1200"/>
              <a:pPr algn="r" eaLnBrk="1" hangingPunct="1"/>
              <a:t>32</a:t>
            </a:fld>
            <a:endParaRPr lang="en-US" sz="1200"/>
          </a:p>
        </p:txBody>
      </p:sp>
      <p:sp>
        <p:nvSpPr>
          <p:cNvPr id="166914" name="Rectangle 2"/>
          <p:cNvSpPr>
            <a:spLocks noChangeArrowheads="1" noTextEdit="1"/>
          </p:cNvSpPr>
          <p:nvPr>
            <p:ph type="sldImg"/>
          </p:nvPr>
        </p:nvSpPr>
        <p:spPr>
          <a:solidFill>
            <a:srgbClr val="FFFFFF"/>
          </a:solidFill>
          <a:ln/>
        </p:spPr>
      </p:sp>
      <p:sp>
        <p:nvSpPr>
          <p:cNvPr id="16691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EA84D6E9-A1FA-EF40-91C3-53B862AC0E76}" type="slidenum">
              <a:rPr lang="en-US" sz="1200"/>
              <a:pPr algn="r" eaLnBrk="1" hangingPunct="1"/>
              <a:t>33</a:t>
            </a:fld>
            <a:endParaRPr lang="en-US" sz="1200"/>
          </a:p>
        </p:txBody>
      </p:sp>
      <p:sp>
        <p:nvSpPr>
          <p:cNvPr id="168962" name="Rectangle 2"/>
          <p:cNvSpPr>
            <a:spLocks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06CDCA70-5F3C-8C42-A364-2D395D2EE94F}" type="slidenum">
              <a:rPr lang="en-US" sz="1200"/>
              <a:pPr algn="r" eaLnBrk="1" hangingPunct="1"/>
              <a:t>34</a:t>
            </a:fld>
            <a:endParaRPr lang="en-US" sz="1200"/>
          </a:p>
        </p:txBody>
      </p:sp>
      <p:sp>
        <p:nvSpPr>
          <p:cNvPr id="171010" name="Rectangle 2"/>
          <p:cNvSpPr>
            <a:spLocks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0563BBB6-ADCB-3047-978E-5D7EA83090EB}" type="slidenum">
              <a:rPr lang="en-US" sz="1200"/>
              <a:pPr algn="r" eaLnBrk="1" hangingPunct="1"/>
              <a:t>35</a:t>
            </a:fld>
            <a:endParaRPr lang="en-US" sz="1200"/>
          </a:p>
        </p:txBody>
      </p:sp>
      <p:sp>
        <p:nvSpPr>
          <p:cNvPr id="173058" name="Rectangle 2"/>
          <p:cNvSpPr>
            <a:spLocks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F7167631-922B-BC46-962B-A4755F0D45E4}" type="slidenum">
              <a:rPr lang="en-US" sz="1200"/>
              <a:pPr algn="r" eaLnBrk="1" hangingPunct="1"/>
              <a:t>36</a:t>
            </a:fld>
            <a:endParaRPr lang="en-US" sz="1200"/>
          </a:p>
        </p:txBody>
      </p:sp>
      <p:sp>
        <p:nvSpPr>
          <p:cNvPr id="175106" name="Rectangle 2"/>
          <p:cNvSpPr>
            <a:spLocks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D24881F3-944B-784D-BCF2-76B8EFAA1E0D}" type="slidenum">
              <a:rPr lang="en-US" sz="1200"/>
              <a:pPr algn="r" eaLnBrk="1" hangingPunct="1"/>
              <a:t>37</a:t>
            </a:fld>
            <a:endParaRPr lang="en-US" sz="1200"/>
          </a:p>
        </p:txBody>
      </p:sp>
      <p:sp>
        <p:nvSpPr>
          <p:cNvPr id="177154" name="Rectangle 2"/>
          <p:cNvSpPr>
            <a:spLocks noChangeArrowheads="1" noTextEdit="1"/>
          </p:cNvSpPr>
          <p:nvPr>
            <p:ph type="sldImg"/>
          </p:nvPr>
        </p:nvSpPr>
        <p:spPr>
          <a:solidFill>
            <a:srgbClr val="FFFFFF"/>
          </a:solidFill>
          <a:ln/>
        </p:spPr>
      </p:sp>
      <p:sp>
        <p:nvSpPr>
          <p:cNvPr id="17715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ph type="sldImg"/>
          </p:nvPr>
        </p:nvSpPr>
        <p:spPr>
          <a:solidFill>
            <a:srgbClr val="FFFFFF"/>
          </a:solidFill>
          <a:ln/>
        </p:spPr>
      </p:sp>
      <p:sp>
        <p:nvSpPr>
          <p:cNvPr id="17920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BAD66B8E-3F0E-F044-86EC-BDB091CE3D9A}" type="slidenum">
              <a:rPr lang="en-US" sz="1200"/>
              <a:pPr algn="r" eaLnBrk="1" hangingPunct="1"/>
              <a:t>39</a:t>
            </a:fld>
            <a:endParaRPr lang="en-US" sz="1200"/>
          </a:p>
        </p:txBody>
      </p:sp>
      <p:sp>
        <p:nvSpPr>
          <p:cNvPr id="181250" name="Rectangle 2"/>
          <p:cNvSpPr>
            <a:spLocks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B199DF5B-1256-6446-9D63-2B5C52857A00}" type="slidenum">
              <a:rPr lang="en-US" sz="1200"/>
              <a:pPr algn="r" eaLnBrk="1" hangingPunct="1"/>
              <a:t>4</a:t>
            </a:fld>
            <a:endParaRPr lang="en-US" sz="1200"/>
          </a:p>
        </p:txBody>
      </p:sp>
      <p:sp>
        <p:nvSpPr>
          <p:cNvPr id="109570" name="Rectangle 2"/>
          <p:cNvSpPr>
            <a:spLocks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6024B0B6-E5BE-DD4B-8066-2F5274CB8FDE}" type="slidenum">
              <a:rPr lang="en-US" sz="1200"/>
              <a:pPr algn="r" eaLnBrk="1" hangingPunct="1"/>
              <a:t>40</a:t>
            </a:fld>
            <a:endParaRPr lang="en-US" sz="1200"/>
          </a:p>
        </p:txBody>
      </p:sp>
      <p:sp>
        <p:nvSpPr>
          <p:cNvPr id="183298" name="Rectangle 2"/>
          <p:cNvSpPr>
            <a:spLocks noChangeArrowheads="1" noTextEdit="1"/>
          </p:cNvSpPr>
          <p:nvPr>
            <p:ph type="sldImg"/>
          </p:nvPr>
        </p:nvSpPr>
        <p:spPr>
          <a:solidFill>
            <a:srgbClr val="FFFFFF"/>
          </a:solidFill>
          <a:ln/>
        </p:spPr>
      </p:sp>
      <p:sp>
        <p:nvSpPr>
          <p:cNvPr id="18329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F3DAEE45-9296-BA48-AD69-552ABDA47329}" type="slidenum">
              <a:rPr lang="en-US" sz="1200"/>
              <a:pPr algn="r" eaLnBrk="1" hangingPunct="1"/>
              <a:t>41</a:t>
            </a:fld>
            <a:endParaRPr lang="en-US" sz="1200"/>
          </a:p>
        </p:txBody>
      </p:sp>
      <p:sp>
        <p:nvSpPr>
          <p:cNvPr id="185346" name="Rectangle 2"/>
          <p:cNvSpPr>
            <a:spLocks noChangeArrowheads="1" noTextEdit="1"/>
          </p:cNvSpPr>
          <p:nvPr>
            <p:ph type="sldImg"/>
          </p:nvPr>
        </p:nvSpPr>
        <p:spPr>
          <a:solidFill>
            <a:srgbClr val="FFFFFF"/>
          </a:solidFill>
          <a:ln/>
        </p:spPr>
      </p:sp>
      <p:sp>
        <p:nvSpPr>
          <p:cNvPr id="18534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E6A85E16-0B52-4F4F-94AC-94EB7F047D72}" type="slidenum">
              <a:rPr lang="en-US" sz="1200"/>
              <a:pPr algn="r" eaLnBrk="1" hangingPunct="1"/>
              <a:t>42</a:t>
            </a:fld>
            <a:endParaRPr lang="en-US" sz="1200"/>
          </a:p>
        </p:txBody>
      </p:sp>
      <p:sp>
        <p:nvSpPr>
          <p:cNvPr id="187394" name="Rectangle 2"/>
          <p:cNvSpPr>
            <a:spLocks noChangeArrowheads="1" noTextEdit="1"/>
          </p:cNvSpPr>
          <p:nvPr>
            <p:ph type="sldImg"/>
          </p:nvPr>
        </p:nvSpPr>
        <p:spPr>
          <a:solidFill>
            <a:srgbClr val="FFFFFF"/>
          </a:solidFill>
          <a:ln/>
        </p:spPr>
      </p:sp>
      <p:sp>
        <p:nvSpPr>
          <p:cNvPr id="1873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E530B945-1E55-F744-A6BC-4532B3072F28}" type="slidenum">
              <a:rPr lang="en-US" sz="1200"/>
              <a:pPr algn="r" eaLnBrk="1" hangingPunct="1"/>
              <a:t>43</a:t>
            </a:fld>
            <a:endParaRPr lang="en-US" sz="1200"/>
          </a:p>
        </p:txBody>
      </p:sp>
      <p:sp>
        <p:nvSpPr>
          <p:cNvPr id="189442" name="Rectangle 2"/>
          <p:cNvSpPr>
            <a:spLocks noChangeArrowheads="1" noTextEdit="1"/>
          </p:cNvSpPr>
          <p:nvPr>
            <p:ph type="sldImg"/>
          </p:nvPr>
        </p:nvSpPr>
        <p:spPr>
          <a:solidFill>
            <a:srgbClr val="FFFFFF"/>
          </a:solidFill>
          <a:ln/>
        </p:spPr>
      </p:sp>
      <p:sp>
        <p:nvSpPr>
          <p:cNvPr id="18944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3A35DBA5-40E7-F746-A9F6-FD00F0403C6F}" type="slidenum">
              <a:rPr lang="en-US" sz="1200"/>
              <a:pPr algn="r" eaLnBrk="1" hangingPunct="1"/>
              <a:t>44</a:t>
            </a:fld>
            <a:endParaRPr lang="en-US" sz="1200"/>
          </a:p>
        </p:txBody>
      </p:sp>
      <p:sp>
        <p:nvSpPr>
          <p:cNvPr id="191490" name="Rectangle 2"/>
          <p:cNvSpPr>
            <a:spLocks noChangeArrowheads="1" noTextEdit="1"/>
          </p:cNvSpPr>
          <p:nvPr>
            <p:ph type="sldImg"/>
          </p:nvPr>
        </p:nvSpPr>
        <p:spPr>
          <a:solidFill>
            <a:srgbClr val="FFFFFF"/>
          </a:solidFill>
          <a:ln/>
        </p:spPr>
      </p:sp>
      <p:sp>
        <p:nvSpPr>
          <p:cNvPr id="19149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BA68A77A-FDB2-BA44-B405-A7DDF54DB52D}" type="slidenum">
              <a:rPr lang="en-US" sz="1200"/>
              <a:pPr algn="r" eaLnBrk="1" hangingPunct="1"/>
              <a:t>45</a:t>
            </a:fld>
            <a:endParaRPr lang="en-US" sz="1200"/>
          </a:p>
        </p:txBody>
      </p:sp>
      <p:sp>
        <p:nvSpPr>
          <p:cNvPr id="193538" name="Rectangle 2"/>
          <p:cNvSpPr>
            <a:spLocks noChangeArrowheads="1" noTextEdit="1"/>
          </p:cNvSpPr>
          <p:nvPr>
            <p:ph type="sldImg"/>
          </p:nvPr>
        </p:nvSpPr>
        <p:spPr>
          <a:solidFill>
            <a:srgbClr val="FFFFFF"/>
          </a:solidFill>
          <a:ln/>
        </p:spPr>
      </p:sp>
      <p:sp>
        <p:nvSpPr>
          <p:cNvPr id="19353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125F3F30-04BE-EA49-B41F-750A7F1218BB}" type="slidenum">
              <a:rPr lang="en-US" sz="1200"/>
              <a:pPr algn="r" eaLnBrk="1" hangingPunct="1"/>
              <a:t>46</a:t>
            </a:fld>
            <a:endParaRPr lang="en-US" sz="1200"/>
          </a:p>
        </p:txBody>
      </p:sp>
      <p:sp>
        <p:nvSpPr>
          <p:cNvPr id="195586" name="Rectangle 2"/>
          <p:cNvSpPr>
            <a:spLocks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3182A51A-FF3E-0446-BA79-D2631FAD4F91}" type="slidenum">
              <a:rPr lang="en-US" sz="1200"/>
              <a:pPr algn="r" eaLnBrk="1" hangingPunct="1"/>
              <a:t>5</a:t>
            </a:fld>
            <a:endParaRPr lang="en-US" sz="1200"/>
          </a:p>
        </p:txBody>
      </p:sp>
      <p:sp>
        <p:nvSpPr>
          <p:cNvPr id="111618" name="Rectangle 2"/>
          <p:cNvSpPr>
            <a:spLocks noChangeArrowheads="1" noTextEdit="1"/>
          </p:cNvSpPr>
          <p:nvPr>
            <p:ph type="sldImg"/>
          </p:nvPr>
        </p:nvSpPr>
        <p:spPr>
          <a:solidFill>
            <a:srgbClr val="FFFFFF"/>
          </a:solidFill>
          <a:ln/>
        </p:spPr>
      </p:sp>
      <p:sp>
        <p:nvSpPr>
          <p:cNvPr id="11161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AC2C55AE-4A1B-D844-912D-9A5AD38DDD8F}" type="slidenum">
              <a:rPr lang="en-US" sz="1200"/>
              <a:pPr algn="r" eaLnBrk="1" hangingPunct="1"/>
              <a:t>6</a:t>
            </a:fld>
            <a:endParaRPr lang="en-US" sz="1200"/>
          </a:p>
        </p:txBody>
      </p:sp>
      <p:sp>
        <p:nvSpPr>
          <p:cNvPr id="113666" name="Rectangle 2"/>
          <p:cNvSpPr>
            <a:spLocks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3E97D643-C695-2B4E-B7E4-AFE731C61BAD}" type="slidenum">
              <a:rPr lang="en-US" sz="1200"/>
              <a:pPr algn="r" eaLnBrk="1" hangingPunct="1"/>
              <a:t>7</a:t>
            </a:fld>
            <a:endParaRPr lang="en-US" sz="1200"/>
          </a:p>
        </p:txBody>
      </p:sp>
      <p:sp>
        <p:nvSpPr>
          <p:cNvPr id="115714" name="Rectangle 2"/>
          <p:cNvSpPr>
            <a:spLocks noChangeArrowheads="1" noTextEdit="1"/>
          </p:cNvSpPr>
          <p:nvPr>
            <p:ph type="sldImg"/>
          </p:nvPr>
        </p:nvSpPr>
        <p:spPr>
          <a:solidFill>
            <a:srgbClr val="FFFFFF"/>
          </a:solidFill>
          <a:ln/>
        </p:spPr>
      </p:sp>
      <p:sp>
        <p:nvSpPr>
          <p:cNvPr id="11571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BEB2E8CC-F2C5-2A4D-8BD9-66133C82B11E}" type="slidenum">
              <a:rPr lang="en-US" sz="1200"/>
              <a:pPr algn="r" eaLnBrk="1" hangingPunct="1"/>
              <a:t>8</a:t>
            </a:fld>
            <a:endParaRPr lang="en-US" sz="1200"/>
          </a:p>
        </p:txBody>
      </p:sp>
      <p:sp>
        <p:nvSpPr>
          <p:cNvPr id="117762" name="Rectangle 2"/>
          <p:cNvSpPr>
            <a:spLocks noChangeArrowheads="1" noTextEdit="1"/>
          </p:cNvSpPr>
          <p:nvPr>
            <p:ph type="sldImg"/>
          </p:nvPr>
        </p:nvSpPr>
        <p:spPr>
          <a:solidFill>
            <a:srgbClr val="FFFFFF"/>
          </a:solidFill>
          <a:ln/>
        </p:spPr>
      </p:sp>
      <p:sp>
        <p:nvSpPr>
          <p:cNvPr id="11776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r" eaLnBrk="1" hangingPunct="1"/>
            <a:fld id="{A1DA2443-0098-4A45-93B1-F0E82931314F}" type="slidenum">
              <a:rPr lang="en-US" sz="1200"/>
              <a:pPr algn="r" eaLnBrk="1" hangingPunct="1"/>
              <a:t>9</a:t>
            </a:fld>
            <a:endParaRPr lang="en-US" sz="1200"/>
          </a:p>
        </p:txBody>
      </p:sp>
      <p:sp>
        <p:nvSpPr>
          <p:cNvPr id="119810" name="Rectangle 2"/>
          <p:cNvSpPr>
            <a:spLocks noChangeArrowheads="1" noTextEdit="1"/>
          </p:cNvSpPr>
          <p:nvPr>
            <p:ph type="sldImg"/>
          </p:nvPr>
        </p:nvSpPr>
        <p:spPr>
          <a:solidFill>
            <a:srgbClr val="FFFFFF"/>
          </a:solidFill>
          <a:ln/>
        </p:spPr>
      </p:sp>
      <p:sp>
        <p:nvSpPr>
          <p:cNvPr id="11981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4713-4B24-5744-9AC5-F11F5AB3E74F}" type="slidenum">
              <a:rPr lang="en-US"/>
              <a:pPr>
                <a:defRPr/>
              </a:pPr>
              <a:t>‹#›</a:t>
            </a:fld>
            <a:endParaRPr lang="en-US"/>
          </a:p>
        </p:txBody>
      </p:sp>
    </p:spTree>
    <p:extLst>
      <p:ext uri="{BB962C8B-B14F-4D97-AF65-F5344CB8AC3E}">
        <p14:creationId xmlns:p14="http://schemas.microsoft.com/office/powerpoint/2010/main" val="4212817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4C749-84A6-C041-B3BF-2F70A29CBA18}" type="slidenum">
              <a:rPr lang="en-US"/>
              <a:pPr>
                <a:defRPr/>
              </a:pPr>
              <a:t>‹#›</a:t>
            </a:fld>
            <a:endParaRPr lang="en-US"/>
          </a:p>
        </p:txBody>
      </p:sp>
    </p:spTree>
    <p:extLst>
      <p:ext uri="{BB962C8B-B14F-4D97-AF65-F5344CB8AC3E}">
        <p14:creationId xmlns:p14="http://schemas.microsoft.com/office/powerpoint/2010/main" val="1534489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2157759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4317875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F901A-0080-8944-8079-F811F5A33D7D}" type="slidenum">
              <a:rPr lang="en-US"/>
              <a:pPr>
                <a:defRPr/>
              </a:pPr>
              <a:t>‹#›</a:t>
            </a:fld>
            <a:endParaRPr lang="en-US"/>
          </a:p>
        </p:txBody>
      </p:sp>
    </p:spTree>
    <p:extLst>
      <p:ext uri="{BB962C8B-B14F-4D97-AF65-F5344CB8AC3E}">
        <p14:creationId xmlns:p14="http://schemas.microsoft.com/office/powerpoint/2010/main" val="3746327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2BB4D5-2979-B44C-827E-6E39ACECDB60}" type="slidenum">
              <a:rPr lang="en-US"/>
              <a:pPr>
                <a:defRPr/>
              </a:pPr>
              <a:t>‹#›</a:t>
            </a:fld>
            <a:endParaRPr lang="en-US"/>
          </a:p>
        </p:txBody>
      </p:sp>
    </p:spTree>
    <p:extLst>
      <p:ext uri="{BB962C8B-B14F-4D97-AF65-F5344CB8AC3E}">
        <p14:creationId xmlns:p14="http://schemas.microsoft.com/office/powerpoint/2010/main" val="2933353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76 w 5740"/>
                <a:gd name="T1" fmla="*/ 617 h 4316"/>
                <a:gd name="T2" fmla="*/ 0 w 5740"/>
                <a:gd name="T3" fmla="*/ 617 h 4316"/>
                <a:gd name="T4" fmla="*/ 0 w 5740"/>
                <a:gd name="T5" fmla="*/ 0 h 4316"/>
                <a:gd name="T6" fmla="*/ 5776 w 5740"/>
                <a:gd name="T7" fmla="*/ 0 h 4316"/>
                <a:gd name="T8" fmla="*/ 5776 w 5740"/>
                <a:gd name="T9" fmla="*/ 617 h 4316"/>
                <a:gd name="T10" fmla="*/ 5776 w 5740"/>
                <a:gd name="T11" fmla="*/ 617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 name="Freeform 46"/>
              <p:cNvSpPr>
                <a:spLocks/>
              </p:cNvSpPr>
              <p:nvPr/>
            </p:nvSpPr>
            <p:spPr bwMode="hidden">
              <a:xfrm>
                <a:off x="5280" y="3186"/>
                <a:ext cx="383" cy="96"/>
              </a:xfrm>
              <a:custGeom>
                <a:avLst/>
                <a:gdLst>
                  <a:gd name="T0" fmla="*/ 211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1 w 382"/>
                  <a:gd name="T19" fmla="*/ 96 h 96"/>
                  <a:gd name="T20" fmla="*/ 265 w 382"/>
                  <a:gd name="T21" fmla="*/ 90 h 96"/>
                  <a:gd name="T22" fmla="*/ 313 w 382"/>
                  <a:gd name="T23" fmla="*/ 84 h 96"/>
                  <a:gd name="T24" fmla="*/ 354 w 382"/>
                  <a:gd name="T25" fmla="*/ 66 h 96"/>
                  <a:gd name="T26" fmla="*/ 384 w 382"/>
                  <a:gd name="T27" fmla="*/ 42 h 96"/>
                  <a:gd name="T28" fmla="*/ 378 w 382"/>
                  <a:gd name="T29" fmla="*/ 42 h 96"/>
                  <a:gd name="T30" fmla="*/ 348 w 382"/>
                  <a:gd name="T31" fmla="*/ 66 h 96"/>
                  <a:gd name="T32" fmla="*/ 307 w 382"/>
                  <a:gd name="T33" fmla="*/ 78 h 96"/>
                  <a:gd name="T34" fmla="*/ 265 w 382"/>
                  <a:gd name="T35" fmla="*/ 90 h 96"/>
                  <a:gd name="T36" fmla="*/ 211 w 382"/>
                  <a:gd name="T37" fmla="*/ 96 h 96"/>
                  <a:gd name="T38" fmla="*/ 211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1 w 185"/>
                  <a:gd name="T5" fmla="*/ 36 h 210"/>
                  <a:gd name="T6" fmla="*/ 157 w 185"/>
                  <a:gd name="T7" fmla="*/ 72 h 210"/>
                  <a:gd name="T8" fmla="*/ 163 w 185"/>
                  <a:gd name="T9" fmla="*/ 90 h 210"/>
                  <a:gd name="T10" fmla="*/ 169 w 185"/>
                  <a:gd name="T11" fmla="*/ 114 h 210"/>
                  <a:gd name="T12" fmla="*/ 163 w 185"/>
                  <a:gd name="T13" fmla="*/ 138 h 210"/>
                  <a:gd name="T14" fmla="*/ 151 w 185"/>
                  <a:gd name="T15" fmla="*/ 162 h 210"/>
                  <a:gd name="T16" fmla="*/ 121 w 185"/>
                  <a:gd name="T17" fmla="*/ 180 h 210"/>
                  <a:gd name="T18" fmla="*/ 90 w 185"/>
                  <a:gd name="T19" fmla="*/ 198 h 210"/>
                  <a:gd name="T20" fmla="*/ 98 w 185"/>
                  <a:gd name="T21" fmla="*/ 210 h 210"/>
                  <a:gd name="T22" fmla="*/ 133 w 185"/>
                  <a:gd name="T23" fmla="*/ 192 h 210"/>
                  <a:gd name="T24" fmla="*/ 163 w 185"/>
                  <a:gd name="T25" fmla="*/ 168 h 210"/>
                  <a:gd name="T26" fmla="*/ 181 w 185"/>
                  <a:gd name="T27" fmla="*/ 144 h 210"/>
                  <a:gd name="T28" fmla="*/ 187 w 185"/>
                  <a:gd name="T29" fmla="*/ 114 h 210"/>
                  <a:gd name="T30" fmla="*/ 181 w 185"/>
                  <a:gd name="T31" fmla="*/ 90 h 210"/>
                  <a:gd name="T32" fmla="*/ 175 w 185"/>
                  <a:gd name="T33" fmla="*/ 66 h 210"/>
                  <a:gd name="T34" fmla="*/ 157 w 185"/>
                  <a:gd name="T35" fmla="*/ 48 h 210"/>
                  <a:gd name="T36" fmla="*/ 133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grpSp>
      <p:sp>
        <p:nvSpPr>
          <p:cNvPr id="276546"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27654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fld id="{53A93686-8065-B443-B5A4-0A3FFEB00C21}" type="datetime1">
              <a:rPr lang="en-US"/>
              <a:pPr>
                <a:defRPr/>
              </a:pPr>
              <a:t>4/7/17</a:t>
            </a:fld>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9E4D8022-7C70-974C-815F-E5F76B18E5B6}" type="slidenum">
              <a:rPr lang="en-US"/>
              <a:pPr>
                <a:defRPr/>
              </a:pPr>
              <a:t>‹#›</a:t>
            </a:fld>
            <a:endParaRPr lang="en-US"/>
          </a:p>
        </p:txBody>
      </p:sp>
    </p:spTree>
    <p:extLst>
      <p:ext uri="{BB962C8B-B14F-4D97-AF65-F5344CB8AC3E}">
        <p14:creationId xmlns:p14="http://schemas.microsoft.com/office/powerpoint/2010/main" val="3353911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fld id="{D1E9F52E-6A29-A944-996D-B0BDF57B7CE2}" type="datetime1">
              <a:rPr lang="en-US"/>
              <a:pPr>
                <a:defRPr/>
              </a:pPr>
              <a:t>4/7/17</a:t>
            </a:fld>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36B1545-BCD6-F24B-8E30-4B9CC7EF7F15}" type="slidenum">
              <a:rPr lang="en-US"/>
              <a:pPr>
                <a:defRPr/>
              </a:pPr>
              <a:t>‹#›</a:t>
            </a:fld>
            <a:endParaRPr lang="en-US"/>
          </a:p>
        </p:txBody>
      </p:sp>
    </p:spTree>
    <p:extLst>
      <p:ext uri="{BB962C8B-B14F-4D97-AF65-F5344CB8AC3E}">
        <p14:creationId xmlns:p14="http://schemas.microsoft.com/office/powerpoint/2010/main" val="265475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fld id="{F4CD737A-CD40-B54B-A0D9-B91616AA0B4E}" type="datetime1">
              <a:rPr lang="en-US"/>
              <a:pPr>
                <a:defRPr/>
              </a:pPr>
              <a:t>4/7/17</a:t>
            </a:fld>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5AD5930-BD86-3541-B6FE-2E825EECC3C2}" type="slidenum">
              <a:rPr lang="en-US"/>
              <a:pPr>
                <a:defRPr/>
              </a:pPr>
              <a:t>‹#›</a:t>
            </a:fld>
            <a:endParaRPr lang="en-US"/>
          </a:p>
        </p:txBody>
      </p:sp>
    </p:spTree>
    <p:extLst>
      <p:ext uri="{BB962C8B-B14F-4D97-AF65-F5344CB8AC3E}">
        <p14:creationId xmlns:p14="http://schemas.microsoft.com/office/powerpoint/2010/main" val="504443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fld id="{D4CEB26D-DBA7-1441-AFC7-3B10537BD9D6}" type="datetime1">
              <a:rPr lang="en-US"/>
              <a:pPr>
                <a:defRPr/>
              </a:pPr>
              <a:t>4/7/17</a:t>
            </a:fld>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AD67F9A7-BCDC-074B-8BBB-5A470D645EC9}" type="slidenum">
              <a:rPr lang="en-US"/>
              <a:pPr>
                <a:defRPr/>
              </a:pPr>
              <a:t>‹#›</a:t>
            </a:fld>
            <a:endParaRPr lang="en-US"/>
          </a:p>
        </p:txBody>
      </p:sp>
    </p:spTree>
    <p:extLst>
      <p:ext uri="{BB962C8B-B14F-4D97-AF65-F5344CB8AC3E}">
        <p14:creationId xmlns:p14="http://schemas.microsoft.com/office/powerpoint/2010/main" val="3991636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fld id="{EA498806-39BE-804A-A1C3-B0C259CD40B3}" type="datetime1">
              <a:rPr lang="en-US"/>
              <a:pPr>
                <a:defRPr/>
              </a:pPr>
              <a:t>4/7/17</a:t>
            </a:fld>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70F9F12C-7EEE-AE49-953D-EAF65AF0405A}" type="slidenum">
              <a:rPr lang="en-US"/>
              <a:pPr>
                <a:defRPr/>
              </a:pPr>
              <a:t>‹#›</a:t>
            </a:fld>
            <a:endParaRPr lang="en-US"/>
          </a:p>
        </p:txBody>
      </p:sp>
    </p:spTree>
    <p:extLst>
      <p:ext uri="{BB962C8B-B14F-4D97-AF65-F5344CB8AC3E}">
        <p14:creationId xmlns:p14="http://schemas.microsoft.com/office/powerpoint/2010/main" val="1236392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fld id="{96914860-AB99-CD4A-812A-62C7E8D4BED2}" type="datetime1">
              <a:rPr lang="en-US"/>
              <a:pPr>
                <a:defRPr/>
              </a:pPr>
              <a:t>4/7/17</a:t>
            </a:fld>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413D95C8-824F-0F45-AB77-65FE02567969}" type="slidenum">
              <a:rPr lang="en-US"/>
              <a:pPr>
                <a:defRPr/>
              </a:pPr>
              <a:t>‹#›</a:t>
            </a:fld>
            <a:endParaRPr lang="en-US"/>
          </a:p>
        </p:txBody>
      </p:sp>
    </p:spTree>
    <p:extLst>
      <p:ext uri="{BB962C8B-B14F-4D97-AF65-F5344CB8AC3E}">
        <p14:creationId xmlns:p14="http://schemas.microsoft.com/office/powerpoint/2010/main" val="2980804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fld id="{7A92EDD0-5F7A-AE49-9644-63872EB27893}" type="datetime1">
              <a:rPr lang="en-US"/>
              <a:pPr>
                <a:defRPr/>
              </a:pPr>
              <a:t>4/7/17</a:t>
            </a:fld>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D206EEB8-81D1-0348-8AC4-068367D471E0}" type="slidenum">
              <a:rPr lang="en-US"/>
              <a:pPr>
                <a:defRPr/>
              </a:pPr>
              <a:t>‹#›</a:t>
            </a:fld>
            <a:endParaRPr lang="en-US"/>
          </a:p>
        </p:txBody>
      </p:sp>
    </p:spTree>
    <p:extLst>
      <p:ext uri="{BB962C8B-B14F-4D97-AF65-F5344CB8AC3E}">
        <p14:creationId xmlns:p14="http://schemas.microsoft.com/office/powerpoint/2010/main" val="307434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0D7A12-D660-8741-8004-C99246F168D1}" type="slidenum">
              <a:rPr lang="en-US"/>
              <a:pPr>
                <a:defRPr/>
              </a:pPr>
              <a:t>‹#›</a:t>
            </a:fld>
            <a:endParaRPr lang="en-US"/>
          </a:p>
        </p:txBody>
      </p:sp>
    </p:spTree>
    <p:extLst>
      <p:ext uri="{BB962C8B-B14F-4D97-AF65-F5344CB8AC3E}">
        <p14:creationId xmlns:p14="http://schemas.microsoft.com/office/powerpoint/2010/main" val="2158401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fld id="{72021BCF-F921-654C-860E-0DFEC23C3746}" type="datetime1">
              <a:rPr lang="en-US"/>
              <a:pPr>
                <a:defRPr/>
              </a:pPr>
              <a:t>4/7/17</a:t>
            </a:fld>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7F74AAF-305F-B34F-BD3B-03FD0C4517E2}" type="slidenum">
              <a:rPr lang="en-US"/>
              <a:pPr>
                <a:defRPr/>
              </a:pPr>
              <a:t>‹#›</a:t>
            </a:fld>
            <a:endParaRPr lang="en-US"/>
          </a:p>
        </p:txBody>
      </p:sp>
    </p:spTree>
    <p:extLst>
      <p:ext uri="{BB962C8B-B14F-4D97-AF65-F5344CB8AC3E}">
        <p14:creationId xmlns:p14="http://schemas.microsoft.com/office/powerpoint/2010/main" val="2078227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fld id="{DFE51ED8-A4E6-9744-899F-5638F20F6D50}" type="datetime1">
              <a:rPr lang="en-US"/>
              <a:pPr>
                <a:defRPr/>
              </a:pPr>
              <a:t>4/7/17</a:t>
            </a:fld>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AB0C5FD9-161E-E94E-A57A-84648A6ABE92}" type="slidenum">
              <a:rPr lang="en-US"/>
              <a:pPr>
                <a:defRPr/>
              </a:pPr>
              <a:t>‹#›</a:t>
            </a:fld>
            <a:endParaRPr lang="en-US"/>
          </a:p>
        </p:txBody>
      </p:sp>
    </p:spTree>
    <p:extLst>
      <p:ext uri="{BB962C8B-B14F-4D97-AF65-F5344CB8AC3E}">
        <p14:creationId xmlns:p14="http://schemas.microsoft.com/office/powerpoint/2010/main" val="26907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fld id="{9C513E3C-6182-CB41-A656-6CAF574896C7}" type="datetime1">
              <a:rPr lang="en-US"/>
              <a:pPr>
                <a:defRPr/>
              </a:pPr>
              <a:t>4/7/17</a:t>
            </a:fld>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3AD6F34-7F3C-1543-A80F-FE34F07BDD55}" type="slidenum">
              <a:rPr lang="en-US"/>
              <a:pPr>
                <a:defRPr/>
              </a:pPr>
              <a:t>‹#›</a:t>
            </a:fld>
            <a:endParaRPr lang="en-US"/>
          </a:p>
        </p:txBody>
      </p:sp>
    </p:spTree>
    <p:extLst>
      <p:ext uri="{BB962C8B-B14F-4D97-AF65-F5344CB8AC3E}">
        <p14:creationId xmlns:p14="http://schemas.microsoft.com/office/powerpoint/2010/main" val="254434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fld id="{3591D645-10F7-C440-BD12-2F9240CEEC7C}" type="datetime1">
              <a:rPr lang="en-US"/>
              <a:pPr>
                <a:defRPr/>
              </a:pPr>
              <a:t>4/7/17</a:t>
            </a:fld>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3AFFF86-C1A9-B34D-9E28-B311F50C48C6}" type="slidenum">
              <a:rPr lang="en-US"/>
              <a:pPr>
                <a:defRPr/>
              </a:pPr>
              <a:t>‹#›</a:t>
            </a:fld>
            <a:endParaRPr lang="en-US"/>
          </a:p>
        </p:txBody>
      </p:sp>
    </p:spTree>
    <p:extLst>
      <p:ext uri="{BB962C8B-B14F-4D97-AF65-F5344CB8AC3E}">
        <p14:creationId xmlns:p14="http://schemas.microsoft.com/office/powerpoint/2010/main" val="409194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2A958-C907-6C43-9DAE-ED6A8EAA3FB2}" type="slidenum">
              <a:rPr lang="en-US"/>
              <a:pPr>
                <a:defRPr/>
              </a:pPr>
              <a:t>‹#›</a:t>
            </a:fld>
            <a:endParaRPr lang="en-US"/>
          </a:p>
        </p:txBody>
      </p:sp>
    </p:spTree>
    <p:extLst>
      <p:ext uri="{BB962C8B-B14F-4D97-AF65-F5344CB8AC3E}">
        <p14:creationId xmlns:p14="http://schemas.microsoft.com/office/powerpoint/2010/main" val="1362895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CCC72B-229A-614C-B93E-D7AEC86B1E26}" type="slidenum">
              <a:rPr lang="en-US"/>
              <a:pPr>
                <a:defRPr/>
              </a:pPr>
              <a:t>‹#›</a:t>
            </a:fld>
            <a:endParaRPr lang="en-US"/>
          </a:p>
        </p:txBody>
      </p:sp>
    </p:spTree>
    <p:extLst>
      <p:ext uri="{BB962C8B-B14F-4D97-AF65-F5344CB8AC3E}">
        <p14:creationId xmlns:p14="http://schemas.microsoft.com/office/powerpoint/2010/main" val="4008386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0486CC-41FE-B448-B741-440AAA52173C}" type="slidenum">
              <a:rPr lang="en-US"/>
              <a:pPr>
                <a:defRPr/>
              </a:pPr>
              <a:t>‹#›</a:t>
            </a:fld>
            <a:endParaRPr lang="en-US"/>
          </a:p>
        </p:txBody>
      </p:sp>
    </p:spTree>
    <p:extLst>
      <p:ext uri="{BB962C8B-B14F-4D97-AF65-F5344CB8AC3E}">
        <p14:creationId xmlns:p14="http://schemas.microsoft.com/office/powerpoint/2010/main" val="394656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D6A20C-ACF5-D846-8E43-89D7D52C228F}" type="slidenum">
              <a:rPr lang="en-US"/>
              <a:pPr>
                <a:defRPr/>
              </a:pPr>
              <a:t>‹#›</a:t>
            </a:fld>
            <a:endParaRPr lang="en-US"/>
          </a:p>
        </p:txBody>
      </p:sp>
    </p:spTree>
    <p:extLst>
      <p:ext uri="{BB962C8B-B14F-4D97-AF65-F5344CB8AC3E}">
        <p14:creationId xmlns:p14="http://schemas.microsoft.com/office/powerpoint/2010/main" val="763098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832AE8-48C1-ED4A-89C4-CF05A8E9E269}" type="slidenum">
              <a:rPr lang="en-US"/>
              <a:pPr>
                <a:defRPr/>
              </a:pPr>
              <a:t>‹#›</a:t>
            </a:fld>
            <a:endParaRPr lang="en-US"/>
          </a:p>
        </p:txBody>
      </p:sp>
    </p:spTree>
    <p:extLst>
      <p:ext uri="{BB962C8B-B14F-4D97-AF65-F5344CB8AC3E}">
        <p14:creationId xmlns:p14="http://schemas.microsoft.com/office/powerpoint/2010/main" val="508497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1A9E38-CAD9-204A-87A0-4D4AA05BD5D7}" type="slidenum">
              <a:rPr lang="en-US"/>
              <a:pPr>
                <a:defRPr/>
              </a:pPr>
              <a:t>‹#›</a:t>
            </a:fld>
            <a:endParaRPr lang="en-US"/>
          </a:p>
        </p:txBody>
      </p:sp>
    </p:spTree>
    <p:extLst>
      <p:ext uri="{BB962C8B-B14F-4D97-AF65-F5344CB8AC3E}">
        <p14:creationId xmlns:p14="http://schemas.microsoft.com/office/powerpoint/2010/main" val="2886961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03AF1-B28C-2044-AB01-68D5B251F062}" type="slidenum">
              <a:rPr lang="en-US"/>
              <a:pPr>
                <a:defRPr/>
              </a:pPr>
              <a:t>‹#›</a:t>
            </a:fld>
            <a:endParaRPr lang="en-US"/>
          </a:p>
        </p:txBody>
      </p:sp>
    </p:spTree>
    <p:extLst>
      <p:ext uri="{BB962C8B-B14F-4D97-AF65-F5344CB8AC3E}">
        <p14:creationId xmlns:p14="http://schemas.microsoft.com/office/powerpoint/2010/main" val="3581235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4A3E46-262D-6544-B358-0F5791362FCD}" type="slidenum">
              <a:rPr lang="en-US"/>
              <a:pPr>
                <a:defRPr/>
              </a:pPr>
              <a:t>‹#›</a:t>
            </a:fld>
            <a:endParaRPr lang="en-US"/>
          </a:p>
        </p:txBody>
      </p:sp>
    </p:spTree>
    <p:extLst>
      <p:ext uri="{BB962C8B-B14F-4D97-AF65-F5344CB8AC3E}">
        <p14:creationId xmlns:p14="http://schemas.microsoft.com/office/powerpoint/2010/main" val="2637028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9D2C6-75EC-1E4F-9CD0-3450B5F79BF5}" type="slidenum">
              <a:rPr lang="en-US"/>
              <a:pPr>
                <a:defRPr/>
              </a:pPr>
              <a:t>‹#›</a:t>
            </a:fld>
            <a:endParaRPr lang="en-US"/>
          </a:p>
        </p:txBody>
      </p:sp>
    </p:spTree>
    <p:extLst>
      <p:ext uri="{BB962C8B-B14F-4D97-AF65-F5344CB8AC3E}">
        <p14:creationId xmlns:p14="http://schemas.microsoft.com/office/powerpoint/2010/main" val="261200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DFBA0-0094-9549-8DD6-88F4000E6F2C}" type="slidenum">
              <a:rPr lang="en-US"/>
              <a:pPr>
                <a:defRPr/>
              </a:pPr>
              <a:t>‹#›</a:t>
            </a:fld>
            <a:endParaRPr lang="en-US"/>
          </a:p>
        </p:txBody>
      </p:sp>
    </p:spTree>
    <p:extLst>
      <p:ext uri="{BB962C8B-B14F-4D97-AF65-F5344CB8AC3E}">
        <p14:creationId xmlns:p14="http://schemas.microsoft.com/office/powerpoint/2010/main" val="1603688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F345A-5F75-864D-A8EC-24829C20105F}" type="slidenum">
              <a:rPr lang="en-US"/>
              <a:pPr>
                <a:defRPr/>
              </a:pPr>
              <a:t>‹#›</a:t>
            </a:fld>
            <a:endParaRPr lang="en-US"/>
          </a:p>
        </p:txBody>
      </p:sp>
    </p:spTree>
    <p:extLst>
      <p:ext uri="{BB962C8B-B14F-4D97-AF65-F5344CB8AC3E}">
        <p14:creationId xmlns:p14="http://schemas.microsoft.com/office/powerpoint/2010/main" val="3605690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EEFE4F-5B23-F841-91AE-18ABA83AE1D0}" type="slidenum">
              <a:rPr lang="en-US"/>
              <a:pPr>
                <a:defRPr/>
              </a:pPr>
              <a:t>‹#›</a:t>
            </a:fld>
            <a:endParaRPr lang="en-US"/>
          </a:p>
        </p:txBody>
      </p:sp>
    </p:spTree>
    <p:extLst>
      <p:ext uri="{BB962C8B-B14F-4D97-AF65-F5344CB8AC3E}">
        <p14:creationId xmlns:p14="http://schemas.microsoft.com/office/powerpoint/2010/main" val="795392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07E4213-9B31-A240-89C3-813682CBD708}" type="slidenum">
              <a:rPr lang="en-US"/>
              <a:pPr>
                <a:defRPr/>
              </a:pPr>
              <a:t>‹#›</a:t>
            </a:fld>
            <a:endParaRPr lang="en-US"/>
          </a:p>
        </p:txBody>
      </p:sp>
    </p:spTree>
    <p:extLst>
      <p:ext uri="{BB962C8B-B14F-4D97-AF65-F5344CB8AC3E}">
        <p14:creationId xmlns:p14="http://schemas.microsoft.com/office/powerpoint/2010/main" val="1591634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395286A-EE3B-F842-8875-A7EC83A664D8}" type="slidenum">
              <a:rPr lang="en-US"/>
              <a:pPr>
                <a:defRPr/>
              </a:pPr>
              <a:t>‹#›</a:t>
            </a:fld>
            <a:endParaRPr lang="en-US"/>
          </a:p>
        </p:txBody>
      </p:sp>
    </p:spTree>
    <p:extLst>
      <p:ext uri="{BB962C8B-B14F-4D97-AF65-F5344CB8AC3E}">
        <p14:creationId xmlns:p14="http://schemas.microsoft.com/office/powerpoint/2010/main" val="2864510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AD121-EFDE-154F-9162-2A71257A7592}" type="slidenum">
              <a:rPr lang="en-US"/>
              <a:pPr>
                <a:defRPr/>
              </a:pPr>
              <a:t>‹#›</a:t>
            </a:fld>
            <a:endParaRPr lang="en-US"/>
          </a:p>
        </p:txBody>
      </p:sp>
    </p:spTree>
    <p:extLst>
      <p:ext uri="{BB962C8B-B14F-4D97-AF65-F5344CB8AC3E}">
        <p14:creationId xmlns:p14="http://schemas.microsoft.com/office/powerpoint/2010/main" val="3515112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35D9E23-FF82-7F4F-86A4-22B404BBB9DD}" type="slidenum">
              <a:rPr lang="en-US"/>
              <a:pPr>
                <a:defRPr/>
              </a:pPr>
              <a:t>‹#›</a:t>
            </a:fld>
            <a:endParaRPr lang="en-US"/>
          </a:p>
        </p:txBody>
      </p:sp>
    </p:spTree>
    <p:extLst>
      <p:ext uri="{BB962C8B-B14F-4D97-AF65-F5344CB8AC3E}">
        <p14:creationId xmlns:p14="http://schemas.microsoft.com/office/powerpoint/2010/main" val="2438775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3F6561F-0256-6542-8854-2B8337BCC720}" type="slidenum">
              <a:rPr lang="en-US"/>
              <a:pPr>
                <a:defRPr/>
              </a:pPr>
              <a:t>‹#›</a:t>
            </a:fld>
            <a:endParaRPr lang="en-US"/>
          </a:p>
        </p:txBody>
      </p:sp>
    </p:spTree>
    <p:extLst>
      <p:ext uri="{BB962C8B-B14F-4D97-AF65-F5344CB8AC3E}">
        <p14:creationId xmlns:p14="http://schemas.microsoft.com/office/powerpoint/2010/main" val="408078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6C2B7C-F03F-3846-B9BC-FAF410E4C363}" type="slidenum">
              <a:rPr lang="en-US"/>
              <a:pPr>
                <a:defRPr/>
              </a:pPr>
              <a:t>‹#›</a:t>
            </a:fld>
            <a:endParaRPr lang="en-US"/>
          </a:p>
        </p:txBody>
      </p:sp>
    </p:spTree>
    <p:extLst>
      <p:ext uri="{BB962C8B-B14F-4D97-AF65-F5344CB8AC3E}">
        <p14:creationId xmlns:p14="http://schemas.microsoft.com/office/powerpoint/2010/main" val="3843229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5444A7AF-5F13-7B4E-9043-55CD680C1F46}" type="slidenum">
              <a:rPr lang="en-US"/>
              <a:pPr>
                <a:defRPr/>
              </a:pPr>
              <a:t>‹#›</a:t>
            </a:fld>
            <a:endParaRPr lang="en-US"/>
          </a:p>
        </p:txBody>
      </p:sp>
    </p:spTree>
    <p:extLst>
      <p:ext uri="{BB962C8B-B14F-4D97-AF65-F5344CB8AC3E}">
        <p14:creationId xmlns:p14="http://schemas.microsoft.com/office/powerpoint/2010/main" val="2256660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B809F2E-A3B4-CB46-A6DC-46AB9DE47B8D}" type="slidenum">
              <a:rPr lang="en-US"/>
              <a:pPr>
                <a:defRPr/>
              </a:pPr>
              <a:t>‹#›</a:t>
            </a:fld>
            <a:endParaRPr lang="en-US"/>
          </a:p>
        </p:txBody>
      </p:sp>
    </p:spTree>
    <p:extLst>
      <p:ext uri="{BB962C8B-B14F-4D97-AF65-F5344CB8AC3E}">
        <p14:creationId xmlns:p14="http://schemas.microsoft.com/office/powerpoint/2010/main" val="3337400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8831823-6B0E-DD42-8B20-EFF7F81CF7D4}" type="slidenum">
              <a:rPr lang="en-US"/>
              <a:pPr>
                <a:defRPr/>
              </a:pPr>
              <a:t>‹#›</a:t>
            </a:fld>
            <a:endParaRPr lang="en-US"/>
          </a:p>
        </p:txBody>
      </p:sp>
    </p:spTree>
    <p:extLst>
      <p:ext uri="{BB962C8B-B14F-4D97-AF65-F5344CB8AC3E}">
        <p14:creationId xmlns:p14="http://schemas.microsoft.com/office/powerpoint/2010/main" val="71432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FF0F1FE-01CD-074F-81E7-2826869C8BAB}" type="slidenum">
              <a:rPr lang="en-US"/>
              <a:pPr>
                <a:defRPr/>
              </a:pPr>
              <a:t>‹#›</a:t>
            </a:fld>
            <a:endParaRPr lang="en-US"/>
          </a:p>
        </p:txBody>
      </p:sp>
    </p:spTree>
    <p:extLst>
      <p:ext uri="{BB962C8B-B14F-4D97-AF65-F5344CB8AC3E}">
        <p14:creationId xmlns:p14="http://schemas.microsoft.com/office/powerpoint/2010/main" val="3625374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A867FFE-FC53-504F-8170-FE49133B6B46}" type="slidenum">
              <a:rPr lang="en-US"/>
              <a:pPr>
                <a:defRPr/>
              </a:pPr>
              <a:t>‹#›</a:t>
            </a:fld>
            <a:endParaRPr lang="en-US"/>
          </a:p>
        </p:txBody>
      </p:sp>
    </p:spTree>
    <p:extLst>
      <p:ext uri="{BB962C8B-B14F-4D97-AF65-F5344CB8AC3E}">
        <p14:creationId xmlns:p14="http://schemas.microsoft.com/office/powerpoint/2010/main" val="1053892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C72B519-71EB-6041-9330-9E91EACC1E08}" type="slidenum">
              <a:rPr lang="en-US"/>
              <a:pPr>
                <a:defRPr/>
              </a:pPr>
              <a:t>‹#›</a:t>
            </a:fld>
            <a:endParaRPr lang="en-US"/>
          </a:p>
        </p:txBody>
      </p:sp>
    </p:spTree>
    <p:extLst>
      <p:ext uri="{BB962C8B-B14F-4D97-AF65-F5344CB8AC3E}">
        <p14:creationId xmlns:p14="http://schemas.microsoft.com/office/powerpoint/2010/main" val="3208230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D8020D95-D2C0-5E49-9C48-89AAEC22B66C}" type="slidenum">
              <a:rPr lang="en-US"/>
              <a:pPr>
                <a:defRPr/>
              </a:pPr>
              <a:t>‹#›</a:t>
            </a:fld>
            <a:endParaRPr lang="en-US"/>
          </a:p>
        </p:txBody>
      </p:sp>
    </p:spTree>
    <p:extLst>
      <p:ext uri="{BB962C8B-B14F-4D97-AF65-F5344CB8AC3E}">
        <p14:creationId xmlns:p14="http://schemas.microsoft.com/office/powerpoint/2010/main" val="1281991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BEE1E292-12A6-5A48-B180-BFB86117CF89}" type="slidenum">
              <a:rPr lang="en-US"/>
              <a:pPr>
                <a:defRPr/>
              </a:pPr>
              <a:t>‹#›</a:t>
            </a:fld>
            <a:endParaRPr lang="en-US"/>
          </a:p>
        </p:txBody>
      </p:sp>
    </p:spTree>
    <p:extLst>
      <p:ext uri="{BB962C8B-B14F-4D97-AF65-F5344CB8AC3E}">
        <p14:creationId xmlns:p14="http://schemas.microsoft.com/office/powerpoint/2010/main" val="587298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9B9EB3D8-AA43-494A-983F-AC3C214A1D3B}" type="slidenum">
              <a:rPr lang="en-US"/>
              <a:pPr>
                <a:defRPr/>
              </a:pPr>
              <a:t>‹#›</a:t>
            </a:fld>
            <a:endParaRPr lang="en-US"/>
          </a:p>
        </p:txBody>
      </p:sp>
    </p:spTree>
    <p:extLst>
      <p:ext uri="{BB962C8B-B14F-4D97-AF65-F5344CB8AC3E}">
        <p14:creationId xmlns:p14="http://schemas.microsoft.com/office/powerpoint/2010/main" val="2691818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87AD4ABD-1A43-BA41-9252-1F76A9A3C0F6}" type="slidenum">
              <a:rPr lang="en-US"/>
              <a:pPr>
                <a:defRPr/>
              </a:pPr>
              <a:t>‹#›</a:t>
            </a:fld>
            <a:endParaRPr lang="en-US"/>
          </a:p>
        </p:txBody>
      </p:sp>
    </p:spTree>
    <p:extLst>
      <p:ext uri="{BB962C8B-B14F-4D97-AF65-F5344CB8AC3E}">
        <p14:creationId xmlns:p14="http://schemas.microsoft.com/office/powerpoint/2010/main" val="1824124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44F197-462F-8846-9F1F-6A106AEEEED6}" type="slidenum">
              <a:rPr lang="en-US"/>
              <a:pPr>
                <a:defRPr/>
              </a:pPr>
              <a:t>‹#›</a:t>
            </a:fld>
            <a:endParaRPr lang="en-US"/>
          </a:p>
        </p:txBody>
      </p:sp>
    </p:spTree>
    <p:extLst>
      <p:ext uri="{BB962C8B-B14F-4D97-AF65-F5344CB8AC3E}">
        <p14:creationId xmlns:p14="http://schemas.microsoft.com/office/powerpoint/2010/main" val="4061742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5964494E-A050-6E4B-A49E-663B7E83A9E9}" type="slidenum">
              <a:rPr lang="en-US"/>
              <a:pPr>
                <a:defRPr/>
              </a:pPr>
              <a:t>‹#›</a:t>
            </a:fld>
            <a:endParaRPr lang="en-US"/>
          </a:p>
        </p:txBody>
      </p:sp>
    </p:spTree>
    <p:extLst>
      <p:ext uri="{BB962C8B-B14F-4D97-AF65-F5344CB8AC3E}">
        <p14:creationId xmlns:p14="http://schemas.microsoft.com/office/powerpoint/2010/main" val="37859087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013784CC-632E-C240-A671-0F3558FB121A}" type="slidenum">
              <a:rPr lang="en-US"/>
              <a:pPr>
                <a:defRPr/>
              </a:pPr>
              <a:t>‹#›</a:t>
            </a:fld>
            <a:endParaRPr lang="en-US"/>
          </a:p>
        </p:txBody>
      </p:sp>
    </p:spTree>
    <p:extLst>
      <p:ext uri="{BB962C8B-B14F-4D97-AF65-F5344CB8AC3E}">
        <p14:creationId xmlns:p14="http://schemas.microsoft.com/office/powerpoint/2010/main" val="3316194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CE9ACCD-3132-D445-844F-15FAFDA94C1B}" type="slidenum">
              <a:rPr lang="en-US"/>
              <a:pPr>
                <a:defRPr/>
              </a:pPr>
              <a:t>‹#›</a:t>
            </a:fld>
            <a:endParaRPr lang="en-US"/>
          </a:p>
        </p:txBody>
      </p:sp>
    </p:spTree>
    <p:extLst>
      <p:ext uri="{BB962C8B-B14F-4D97-AF65-F5344CB8AC3E}">
        <p14:creationId xmlns:p14="http://schemas.microsoft.com/office/powerpoint/2010/main" val="3537449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2D42D3C1-ADDE-D74E-A898-495B15EB2927}" type="slidenum">
              <a:rPr lang="en-US"/>
              <a:pPr>
                <a:defRPr/>
              </a:pPr>
              <a:t>‹#›</a:t>
            </a:fld>
            <a:endParaRPr lang="en-US"/>
          </a:p>
        </p:txBody>
      </p:sp>
    </p:spTree>
    <p:extLst>
      <p:ext uri="{BB962C8B-B14F-4D97-AF65-F5344CB8AC3E}">
        <p14:creationId xmlns:p14="http://schemas.microsoft.com/office/powerpoint/2010/main" val="37599379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EF61B90A-AFAA-9047-BF9D-3BBC8FDE9A54}" type="slidenum">
              <a:rPr lang="en-US"/>
              <a:pPr>
                <a:defRPr/>
              </a:pPr>
              <a:t>‹#›</a:t>
            </a:fld>
            <a:endParaRPr lang="en-US"/>
          </a:p>
        </p:txBody>
      </p:sp>
    </p:spTree>
    <p:extLst>
      <p:ext uri="{BB962C8B-B14F-4D97-AF65-F5344CB8AC3E}">
        <p14:creationId xmlns:p14="http://schemas.microsoft.com/office/powerpoint/2010/main" val="357285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CD304756-0F29-DC42-903A-4CC499AD9BB4}" type="slidenum">
              <a:rPr lang="en-US"/>
              <a:pPr>
                <a:defRPr/>
              </a:pPr>
              <a:t>‹#›</a:t>
            </a:fld>
            <a:endParaRPr lang="en-US"/>
          </a:p>
        </p:txBody>
      </p:sp>
    </p:spTree>
    <p:extLst>
      <p:ext uri="{BB962C8B-B14F-4D97-AF65-F5344CB8AC3E}">
        <p14:creationId xmlns:p14="http://schemas.microsoft.com/office/powerpoint/2010/main" val="53599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18E651-9B24-7D4D-8C82-ADC8E82DD773}" type="slidenum">
              <a:rPr lang="en-US"/>
              <a:pPr>
                <a:defRPr/>
              </a:pPr>
              <a:t>‹#›</a:t>
            </a:fld>
            <a:endParaRPr lang="en-US"/>
          </a:p>
        </p:txBody>
      </p:sp>
    </p:spTree>
    <p:extLst>
      <p:ext uri="{BB962C8B-B14F-4D97-AF65-F5344CB8AC3E}">
        <p14:creationId xmlns:p14="http://schemas.microsoft.com/office/powerpoint/2010/main" val="1668790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a:cs typeface="Osaka"/>
              </a:defRPr>
            </a:lvl1pPr>
          </a:lstStyle>
          <a:p>
            <a:pPr>
              <a:defRPr/>
            </a:pPr>
            <a:fld id="{77E5C79D-1B4B-C944-8AD1-B30C614CF094}" type="slidenum">
              <a:rPr lang="en-US"/>
              <a:pPr>
                <a:defRPr/>
              </a:pPr>
              <a:t>‹#›</a:t>
            </a:fld>
            <a:endParaRPr lang="en-US"/>
          </a:p>
        </p:txBody>
      </p:sp>
    </p:spTree>
    <p:extLst>
      <p:ext uri="{BB962C8B-B14F-4D97-AF65-F5344CB8AC3E}">
        <p14:creationId xmlns:p14="http://schemas.microsoft.com/office/powerpoint/2010/main" val="3899881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a:cs typeface="Osaka"/>
              </a:defRPr>
            </a:lvl1pPr>
          </a:lstStyle>
          <a:p>
            <a:pPr>
              <a:defRPr/>
            </a:pPr>
            <a:fld id="{5ADABFCE-FF6B-6545-8EE1-9E2F2A331181}" type="slidenum">
              <a:rPr lang="en-US"/>
              <a:pPr>
                <a:defRPr/>
              </a:pPr>
              <a:t>‹#›</a:t>
            </a:fld>
            <a:endParaRPr lang="en-US"/>
          </a:p>
        </p:txBody>
      </p:sp>
    </p:spTree>
    <p:extLst>
      <p:ext uri="{BB962C8B-B14F-4D97-AF65-F5344CB8AC3E}">
        <p14:creationId xmlns:p14="http://schemas.microsoft.com/office/powerpoint/2010/main" val="1273808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a:cs typeface="Osaka"/>
              </a:defRPr>
            </a:lvl1pPr>
          </a:lstStyle>
          <a:p>
            <a:pPr>
              <a:defRPr/>
            </a:pPr>
            <a:fld id="{B1AE727E-5317-6D4D-B89F-D98BD4BB73A6}" type="slidenum">
              <a:rPr lang="en-US"/>
              <a:pPr>
                <a:defRPr/>
              </a:pPr>
              <a:t>‹#›</a:t>
            </a:fld>
            <a:endParaRPr lang="en-US"/>
          </a:p>
        </p:txBody>
      </p:sp>
    </p:spTree>
    <p:extLst>
      <p:ext uri="{BB962C8B-B14F-4D97-AF65-F5344CB8AC3E}">
        <p14:creationId xmlns:p14="http://schemas.microsoft.com/office/powerpoint/2010/main" val="414416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96C999-A88B-2D44-B065-3343C8234134}" type="slidenum">
              <a:rPr lang="en-US"/>
              <a:pPr>
                <a:defRPr/>
              </a:pPr>
              <a:t>‹#›</a:t>
            </a:fld>
            <a:endParaRPr lang="en-US"/>
          </a:p>
        </p:txBody>
      </p:sp>
    </p:spTree>
    <p:extLst>
      <p:ext uri="{BB962C8B-B14F-4D97-AF65-F5344CB8AC3E}">
        <p14:creationId xmlns:p14="http://schemas.microsoft.com/office/powerpoint/2010/main" val="477886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a:cs typeface="Osaka"/>
              </a:defRPr>
            </a:lvl1pPr>
          </a:lstStyle>
          <a:p>
            <a:pPr>
              <a:defRPr/>
            </a:pPr>
            <a:fld id="{AA44FFCA-228D-9141-8E20-47F497D7C3F3}" type="slidenum">
              <a:rPr lang="en-US"/>
              <a:pPr>
                <a:defRPr/>
              </a:pPr>
              <a:t>‹#›</a:t>
            </a:fld>
            <a:endParaRPr lang="en-US"/>
          </a:p>
        </p:txBody>
      </p:sp>
    </p:spTree>
    <p:extLst>
      <p:ext uri="{BB962C8B-B14F-4D97-AF65-F5344CB8AC3E}">
        <p14:creationId xmlns:p14="http://schemas.microsoft.com/office/powerpoint/2010/main" val="313514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a:cs typeface="Osaka"/>
              </a:defRPr>
            </a:lvl1pPr>
          </a:lstStyle>
          <a:p>
            <a:pPr>
              <a:defRPr/>
            </a:pPr>
            <a:fld id="{CEE10D4F-1668-C145-A94C-1C1276A22087}" type="slidenum">
              <a:rPr lang="en-US"/>
              <a:pPr>
                <a:defRPr/>
              </a:pPr>
              <a:t>‹#›</a:t>
            </a:fld>
            <a:endParaRPr lang="en-US"/>
          </a:p>
        </p:txBody>
      </p:sp>
    </p:spTree>
    <p:extLst>
      <p:ext uri="{BB962C8B-B14F-4D97-AF65-F5344CB8AC3E}">
        <p14:creationId xmlns:p14="http://schemas.microsoft.com/office/powerpoint/2010/main" val="3107692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a:cs typeface="Osaka"/>
              </a:defRPr>
            </a:lvl1pPr>
          </a:lstStyle>
          <a:p>
            <a:pPr>
              <a:defRPr/>
            </a:pPr>
            <a:fld id="{7301603C-CD85-9147-A0C0-53DDBEE57594}" type="slidenum">
              <a:rPr lang="en-US"/>
              <a:pPr>
                <a:defRPr/>
              </a:pPr>
              <a:t>‹#›</a:t>
            </a:fld>
            <a:endParaRPr lang="en-US"/>
          </a:p>
        </p:txBody>
      </p:sp>
    </p:spTree>
    <p:extLst>
      <p:ext uri="{BB962C8B-B14F-4D97-AF65-F5344CB8AC3E}">
        <p14:creationId xmlns:p14="http://schemas.microsoft.com/office/powerpoint/2010/main" val="34141025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a:cs typeface="Osaka"/>
              </a:defRPr>
            </a:lvl1pPr>
          </a:lstStyle>
          <a:p>
            <a:pPr>
              <a:defRPr/>
            </a:pPr>
            <a:fld id="{3ED088BE-A0FC-424A-A448-A0BE1F7989EF}" type="slidenum">
              <a:rPr lang="en-US"/>
              <a:pPr>
                <a:defRPr/>
              </a:pPr>
              <a:t>‹#›</a:t>
            </a:fld>
            <a:endParaRPr lang="en-US"/>
          </a:p>
        </p:txBody>
      </p:sp>
    </p:spTree>
    <p:extLst>
      <p:ext uri="{BB962C8B-B14F-4D97-AF65-F5344CB8AC3E}">
        <p14:creationId xmlns:p14="http://schemas.microsoft.com/office/powerpoint/2010/main" val="30531305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a:cs typeface="Osaka"/>
              </a:defRPr>
            </a:lvl1pPr>
          </a:lstStyle>
          <a:p>
            <a:pPr>
              <a:defRPr/>
            </a:pPr>
            <a:fld id="{390E9209-0125-A14C-8C8D-5D93FD202691}" type="slidenum">
              <a:rPr lang="en-US"/>
              <a:pPr>
                <a:defRPr/>
              </a:pPr>
              <a:t>‹#›</a:t>
            </a:fld>
            <a:endParaRPr lang="en-US"/>
          </a:p>
        </p:txBody>
      </p:sp>
    </p:spTree>
    <p:extLst>
      <p:ext uri="{BB962C8B-B14F-4D97-AF65-F5344CB8AC3E}">
        <p14:creationId xmlns:p14="http://schemas.microsoft.com/office/powerpoint/2010/main" val="6596649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a:cs typeface="Osaka"/>
              </a:defRPr>
            </a:lvl1pPr>
          </a:lstStyle>
          <a:p>
            <a:pPr>
              <a:defRPr/>
            </a:pPr>
            <a:fld id="{3BF5E6BA-7C17-BF4E-A338-9F4C9196EB83}" type="slidenum">
              <a:rPr lang="en-US"/>
              <a:pPr>
                <a:defRPr/>
              </a:pPr>
              <a:t>‹#›</a:t>
            </a:fld>
            <a:endParaRPr lang="en-US"/>
          </a:p>
        </p:txBody>
      </p:sp>
    </p:spTree>
    <p:extLst>
      <p:ext uri="{BB962C8B-B14F-4D97-AF65-F5344CB8AC3E}">
        <p14:creationId xmlns:p14="http://schemas.microsoft.com/office/powerpoint/2010/main" val="3863222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a:cs typeface="Osaka"/>
              </a:defRPr>
            </a:lvl1pPr>
          </a:lstStyle>
          <a:p>
            <a:pPr>
              <a:defRPr/>
            </a:pPr>
            <a:fld id="{569C16D4-FEDA-A545-B50B-D025F0304310}" type="slidenum">
              <a:rPr lang="en-US"/>
              <a:pPr>
                <a:defRPr/>
              </a:pPr>
              <a:t>‹#›</a:t>
            </a:fld>
            <a:endParaRPr lang="en-US"/>
          </a:p>
        </p:txBody>
      </p:sp>
    </p:spTree>
    <p:extLst>
      <p:ext uri="{BB962C8B-B14F-4D97-AF65-F5344CB8AC3E}">
        <p14:creationId xmlns:p14="http://schemas.microsoft.com/office/powerpoint/2010/main" val="1548288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a:cs typeface="Osaka"/>
              </a:defRPr>
            </a:lvl1pPr>
          </a:lstStyle>
          <a:p>
            <a:pPr>
              <a:defRPr/>
            </a:pPr>
            <a:fld id="{C01A2FFF-CEF1-E341-A3F2-360B9117E494}" type="slidenum">
              <a:rPr lang="en-US"/>
              <a:pPr>
                <a:defRPr/>
              </a:pPr>
              <a:t>‹#›</a:t>
            </a:fld>
            <a:endParaRPr lang="en-US"/>
          </a:p>
        </p:txBody>
      </p:sp>
    </p:spTree>
    <p:extLst>
      <p:ext uri="{BB962C8B-B14F-4D97-AF65-F5344CB8AC3E}">
        <p14:creationId xmlns:p14="http://schemas.microsoft.com/office/powerpoint/2010/main" val="513031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Osaka"/>
                <a:cs typeface="Osak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Osaka"/>
                <a:cs typeface="Osak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a:cs typeface="Osaka"/>
              </a:defRPr>
            </a:lvl1pPr>
          </a:lstStyle>
          <a:p>
            <a:pPr>
              <a:defRPr/>
            </a:pPr>
            <a:fld id="{199C2220-421E-9B45-B299-5E8734C5BA3E}" type="slidenum">
              <a:rPr lang="en-US"/>
              <a:pPr>
                <a:defRPr/>
              </a:pPr>
              <a:t>‹#›</a:t>
            </a:fld>
            <a:endParaRPr lang="en-US"/>
          </a:p>
        </p:txBody>
      </p:sp>
    </p:spTree>
    <p:extLst>
      <p:ext uri="{BB962C8B-B14F-4D97-AF65-F5344CB8AC3E}">
        <p14:creationId xmlns:p14="http://schemas.microsoft.com/office/powerpoint/2010/main" val="3932979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28600" y="3124200"/>
            <a:ext cx="8564563" cy="390525"/>
            <a:chOff x="144" y="1968"/>
            <a:chExt cx="5395" cy="246"/>
          </a:xfrm>
        </p:grpSpPr>
        <p:sp>
          <p:nvSpPr>
            <p:cNvPr id="5" name="Freeform 1027"/>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1028"/>
            <p:cNvGrpSpPr>
              <a:grpSpLocks/>
            </p:cNvGrpSpPr>
            <p:nvPr userDrawn="1"/>
          </p:nvGrpSpPr>
          <p:grpSpPr bwMode="auto">
            <a:xfrm>
              <a:off x="2400" y="1968"/>
              <a:ext cx="768" cy="246"/>
              <a:chOff x="1797" y="3074"/>
              <a:chExt cx="2346" cy="655"/>
            </a:xfrm>
          </p:grpSpPr>
          <p:grpSp>
            <p:nvGrpSpPr>
              <p:cNvPr id="7" name="Group 1029"/>
              <p:cNvGrpSpPr>
                <a:grpSpLocks/>
              </p:cNvGrpSpPr>
              <p:nvPr/>
            </p:nvGrpSpPr>
            <p:grpSpPr bwMode="auto">
              <a:xfrm>
                <a:off x="1797" y="3074"/>
                <a:ext cx="2346" cy="655"/>
                <a:chOff x="1865" y="1810"/>
                <a:chExt cx="2346" cy="655"/>
              </a:xfrm>
            </p:grpSpPr>
            <p:sp>
              <p:nvSpPr>
                <p:cNvPr id="11" name="Freeform 1030"/>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31"/>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1032"/>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1033"/>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34"/>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201739" name="Rectangle 1035"/>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01740" name="Rectangle 1036"/>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a:xfrm>
            <a:off x="685800" y="6324600"/>
            <a:ext cx="1905000" cy="457200"/>
          </a:xfrm>
        </p:spPr>
        <p:txBody>
          <a:bodyPr/>
          <a:lstStyle>
            <a:lvl1pPr>
              <a:defRPr/>
            </a:lvl1pPr>
          </a:lstStyle>
          <a:p>
            <a:pPr>
              <a:defRPr/>
            </a:pPr>
            <a:fld id="{0D90C5C1-68AB-8643-929A-B84E09C1C6F2}" type="datetime1">
              <a:rPr lang="en-US"/>
              <a:pPr>
                <a:defRPr/>
              </a:pPr>
              <a:t>4/7/17</a:t>
            </a:fld>
            <a:endParaRPr lang="en-US"/>
          </a:p>
        </p:txBody>
      </p:sp>
      <p:sp>
        <p:nvSpPr>
          <p:cNvPr id="14" name="Rectangle 103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a:xfrm>
            <a:off x="6553200" y="6324600"/>
            <a:ext cx="1905000" cy="457200"/>
          </a:xfrm>
        </p:spPr>
        <p:txBody>
          <a:bodyPr/>
          <a:lstStyle>
            <a:lvl1pPr>
              <a:defRPr/>
            </a:lvl1pPr>
          </a:lstStyle>
          <a:p>
            <a:pPr>
              <a:defRPr/>
            </a:pPr>
            <a:fld id="{E63C1ABA-DD27-CB4E-AE4B-2954B3E9946E}" type="slidenum">
              <a:rPr lang="en-US"/>
              <a:pPr>
                <a:defRPr/>
              </a:pPr>
              <a:t>‹#›</a:t>
            </a:fld>
            <a:endParaRPr lang="en-US"/>
          </a:p>
        </p:txBody>
      </p:sp>
    </p:spTree>
    <p:extLst>
      <p:ext uri="{BB962C8B-B14F-4D97-AF65-F5344CB8AC3E}">
        <p14:creationId xmlns:p14="http://schemas.microsoft.com/office/powerpoint/2010/main" val="3744522882"/>
      </p:ext>
    </p:extLst>
  </p:cSld>
  <p:clrMapOvr>
    <a:masterClrMapping/>
  </p:clrMapOvr>
  <p:transition xmlns:p14="http://schemas.microsoft.com/office/powerpoint/2010/mai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310491-7BB1-684E-96C3-652E5DF9E589}" type="slidenum">
              <a:rPr lang="en-US"/>
              <a:pPr>
                <a:defRPr/>
              </a:pPr>
              <a:t>‹#›</a:t>
            </a:fld>
            <a:endParaRPr lang="en-US"/>
          </a:p>
        </p:txBody>
      </p:sp>
    </p:spTree>
    <p:extLst>
      <p:ext uri="{BB962C8B-B14F-4D97-AF65-F5344CB8AC3E}">
        <p14:creationId xmlns:p14="http://schemas.microsoft.com/office/powerpoint/2010/main" val="3668272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a:ln/>
        </p:spPr>
        <p:txBody>
          <a:bodyPr/>
          <a:lstStyle>
            <a:lvl1pPr>
              <a:defRPr/>
            </a:lvl1pPr>
          </a:lstStyle>
          <a:p>
            <a:pPr>
              <a:defRPr/>
            </a:pPr>
            <a:fld id="{13FD99F0-02F6-0D4E-A2E8-83013DAD6204}" type="datetime1">
              <a:rPr lang="en-US"/>
              <a:pPr>
                <a:defRPr/>
              </a:pPr>
              <a:t>4/7/17</a:t>
            </a:fld>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8B6FF73-C9EB-4F48-B367-7E6868AFF413}" type="slidenum">
              <a:rPr lang="en-US"/>
              <a:pPr>
                <a:defRPr/>
              </a:pPr>
              <a:t>‹#›</a:t>
            </a:fld>
            <a:endParaRPr lang="en-US"/>
          </a:p>
        </p:txBody>
      </p:sp>
    </p:spTree>
    <p:extLst>
      <p:ext uri="{BB962C8B-B14F-4D97-AF65-F5344CB8AC3E}">
        <p14:creationId xmlns:p14="http://schemas.microsoft.com/office/powerpoint/2010/main" val="2929608729"/>
      </p:ext>
    </p:extLst>
  </p:cSld>
  <p:clrMapOvr>
    <a:masterClrMapping/>
  </p:clrMapOvr>
  <p:transition xmlns:p14="http://schemas.microsoft.com/office/powerpoint/2010/mai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fld id="{79D89D13-CA30-6F47-B50F-A8BDAE5793ED}" type="datetime1">
              <a:rPr lang="en-US"/>
              <a:pPr>
                <a:defRPr/>
              </a:pPr>
              <a:t>4/7/17</a:t>
            </a:fld>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6EA9E74-935C-3347-BC55-CC113599B987}" type="slidenum">
              <a:rPr lang="en-US"/>
              <a:pPr>
                <a:defRPr/>
              </a:pPr>
              <a:t>‹#›</a:t>
            </a:fld>
            <a:endParaRPr lang="en-US"/>
          </a:p>
        </p:txBody>
      </p:sp>
    </p:spTree>
    <p:extLst>
      <p:ext uri="{BB962C8B-B14F-4D97-AF65-F5344CB8AC3E}">
        <p14:creationId xmlns:p14="http://schemas.microsoft.com/office/powerpoint/2010/main" val="528971841"/>
      </p:ext>
    </p:extLst>
  </p:cSld>
  <p:clrMapOvr>
    <a:masterClrMapping/>
  </p:clrMapOvr>
  <p:transition xmlns:p14="http://schemas.microsoft.com/office/powerpoint/2010/mai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1"/>
          <p:cNvSpPr>
            <a:spLocks noGrp="1" noChangeArrowheads="1"/>
          </p:cNvSpPr>
          <p:nvPr>
            <p:ph type="dt" sz="half" idx="10"/>
          </p:nvPr>
        </p:nvSpPr>
        <p:spPr>
          <a:ln/>
        </p:spPr>
        <p:txBody>
          <a:bodyPr/>
          <a:lstStyle>
            <a:lvl1pPr>
              <a:defRPr/>
            </a:lvl1pPr>
          </a:lstStyle>
          <a:p>
            <a:pPr>
              <a:defRPr/>
            </a:pPr>
            <a:fld id="{C6F0E7F6-761A-244C-8C9A-CC97E4D2785F}" type="datetime1">
              <a:rPr lang="en-US"/>
              <a:pPr>
                <a:defRPr/>
              </a:pPr>
              <a:t>4/7/17</a:t>
            </a:fld>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1B7D62FC-5DDD-B740-AE4B-DCF1248306AB}" type="slidenum">
              <a:rPr lang="en-US"/>
              <a:pPr>
                <a:defRPr/>
              </a:pPr>
              <a:t>‹#›</a:t>
            </a:fld>
            <a:endParaRPr lang="en-US"/>
          </a:p>
        </p:txBody>
      </p:sp>
    </p:spTree>
    <p:extLst>
      <p:ext uri="{BB962C8B-B14F-4D97-AF65-F5344CB8AC3E}">
        <p14:creationId xmlns:p14="http://schemas.microsoft.com/office/powerpoint/2010/main" val="1585922310"/>
      </p:ext>
    </p:extLst>
  </p:cSld>
  <p:clrMapOvr>
    <a:masterClrMapping/>
  </p:clrMapOvr>
  <p:transition xmlns:p14="http://schemas.microsoft.com/office/powerpoint/2010/mai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1"/>
          <p:cNvSpPr>
            <a:spLocks noGrp="1" noChangeArrowheads="1"/>
          </p:cNvSpPr>
          <p:nvPr>
            <p:ph type="dt" sz="half" idx="10"/>
          </p:nvPr>
        </p:nvSpPr>
        <p:spPr>
          <a:ln/>
        </p:spPr>
        <p:txBody>
          <a:bodyPr/>
          <a:lstStyle>
            <a:lvl1pPr>
              <a:defRPr/>
            </a:lvl1pPr>
          </a:lstStyle>
          <a:p>
            <a:pPr>
              <a:defRPr/>
            </a:pPr>
            <a:fld id="{B821F8DE-B191-EC48-AF1E-D5A7E327F3EA}" type="datetime1">
              <a:rPr lang="en-US"/>
              <a:pPr>
                <a:defRPr/>
              </a:pPr>
              <a:t>4/7/17</a:t>
            </a:fld>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0F0F0FD0-3960-5E4F-8600-43E2281CAFF6}" type="slidenum">
              <a:rPr lang="en-US"/>
              <a:pPr>
                <a:defRPr/>
              </a:pPr>
              <a:t>‹#›</a:t>
            </a:fld>
            <a:endParaRPr lang="en-US"/>
          </a:p>
        </p:txBody>
      </p:sp>
    </p:spTree>
    <p:extLst>
      <p:ext uri="{BB962C8B-B14F-4D97-AF65-F5344CB8AC3E}">
        <p14:creationId xmlns:p14="http://schemas.microsoft.com/office/powerpoint/2010/main" val="1495498358"/>
      </p:ext>
    </p:extLst>
  </p:cSld>
  <p:clrMapOvr>
    <a:masterClrMapping/>
  </p:clrMapOvr>
  <p:transition xmlns:p14="http://schemas.microsoft.com/office/powerpoint/2010/mai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1"/>
          <p:cNvSpPr>
            <a:spLocks noGrp="1" noChangeArrowheads="1"/>
          </p:cNvSpPr>
          <p:nvPr>
            <p:ph type="dt" sz="half" idx="10"/>
          </p:nvPr>
        </p:nvSpPr>
        <p:spPr>
          <a:ln/>
        </p:spPr>
        <p:txBody>
          <a:bodyPr/>
          <a:lstStyle>
            <a:lvl1pPr>
              <a:defRPr/>
            </a:lvl1pPr>
          </a:lstStyle>
          <a:p>
            <a:pPr>
              <a:defRPr/>
            </a:pPr>
            <a:fld id="{9794C5A0-2A34-3546-BB17-713011C22BB2}" type="datetime1">
              <a:rPr lang="en-US"/>
              <a:pPr>
                <a:defRPr/>
              </a:pPr>
              <a:t>4/7/17</a:t>
            </a:fld>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03E278EF-4FAE-E54C-9AF7-FC1B61774FD9}" type="slidenum">
              <a:rPr lang="en-US"/>
              <a:pPr>
                <a:defRPr/>
              </a:pPr>
              <a:t>‹#›</a:t>
            </a:fld>
            <a:endParaRPr lang="en-US"/>
          </a:p>
        </p:txBody>
      </p:sp>
    </p:spTree>
    <p:extLst>
      <p:ext uri="{BB962C8B-B14F-4D97-AF65-F5344CB8AC3E}">
        <p14:creationId xmlns:p14="http://schemas.microsoft.com/office/powerpoint/2010/main" val="1920271273"/>
      </p:ext>
    </p:extLst>
  </p:cSld>
  <p:clrMapOvr>
    <a:masterClrMapping/>
  </p:clrMapOvr>
  <p:transition xmlns:p14="http://schemas.microsoft.com/office/powerpoint/2010/mai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fld id="{4024DFC6-A382-9745-A258-671035234615}" type="datetime1">
              <a:rPr lang="en-US"/>
              <a:pPr>
                <a:defRPr/>
              </a:pPr>
              <a:t>4/7/17</a:t>
            </a:fld>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108D431C-205A-F84A-9E9A-FD5CB350A417}" type="slidenum">
              <a:rPr lang="en-US"/>
              <a:pPr>
                <a:defRPr/>
              </a:pPr>
              <a:t>‹#›</a:t>
            </a:fld>
            <a:endParaRPr lang="en-US"/>
          </a:p>
        </p:txBody>
      </p:sp>
    </p:spTree>
    <p:extLst>
      <p:ext uri="{BB962C8B-B14F-4D97-AF65-F5344CB8AC3E}">
        <p14:creationId xmlns:p14="http://schemas.microsoft.com/office/powerpoint/2010/main" val="2277354763"/>
      </p:ext>
    </p:extLst>
  </p:cSld>
  <p:clrMapOvr>
    <a:masterClrMapping/>
  </p:clrMapOvr>
  <p:transition xmlns:p14="http://schemas.microsoft.com/office/powerpoint/2010/mai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fld id="{FFD2B139-7B52-F44F-B433-2236C0953987}" type="datetime1">
              <a:rPr lang="en-US"/>
              <a:pPr>
                <a:defRPr/>
              </a:pPr>
              <a:t>4/7/17</a:t>
            </a:fld>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971DA136-CEA9-9041-B7C4-1BBB66D3E545}" type="slidenum">
              <a:rPr lang="en-US"/>
              <a:pPr>
                <a:defRPr/>
              </a:pPr>
              <a:t>‹#›</a:t>
            </a:fld>
            <a:endParaRPr lang="en-US"/>
          </a:p>
        </p:txBody>
      </p:sp>
    </p:spTree>
    <p:extLst>
      <p:ext uri="{BB962C8B-B14F-4D97-AF65-F5344CB8AC3E}">
        <p14:creationId xmlns:p14="http://schemas.microsoft.com/office/powerpoint/2010/main" val="3022297451"/>
      </p:ext>
    </p:extLst>
  </p:cSld>
  <p:clrMapOvr>
    <a:masterClrMapping/>
  </p:clrMapOvr>
  <p:transition xmlns:p14="http://schemas.microsoft.com/office/powerpoint/2010/mai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fld id="{5388C7C9-6C21-B04B-986B-CC16F5DAFD83}" type="datetime1">
              <a:rPr lang="en-US"/>
              <a:pPr>
                <a:defRPr/>
              </a:pPr>
              <a:t>4/7/17</a:t>
            </a:fld>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9D561414-28ED-A24E-BE2E-D20B80586032}" type="slidenum">
              <a:rPr lang="en-US"/>
              <a:pPr>
                <a:defRPr/>
              </a:pPr>
              <a:t>‹#›</a:t>
            </a:fld>
            <a:endParaRPr lang="en-US"/>
          </a:p>
        </p:txBody>
      </p:sp>
    </p:spTree>
    <p:extLst>
      <p:ext uri="{BB962C8B-B14F-4D97-AF65-F5344CB8AC3E}">
        <p14:creationId xmlns:p14="http://schemas.microsoft.com/office/powerpoint/2010/main" val="1235740556"/>
      </p:ext>
    </p:extLst>
  </p:cSld>
  <p:clrMapOvr>
    <a:masterClrMapping/>
  </p:clrMapOvr>
  <p:transition xmlns:p14="http://schemas.microsoft.com/office/powerpoint/2010/mai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a:ln/>
        </p:spPr>
        <p:txBody>
          <a:bodyPr/>
          <a:lstStyle>
            <a:lvl1pPr>
              <a:defRPr/>
            </a:lvl1pPr>
          </a:lstStyle>
          <a:p>
            <a:pPr>
              <a:defRPr/>
            </a:pPr>
            <a:fld id="{47F8A4B1-A68B-4940-B97D-93FABE8DEF28}" type="datetime1">
              <a:rPr lang="en-US"/>
              <a:pPr>
                <a:defRPr/>
              </a:pPr>
              <a:t>4/7/17</a:t>
            </a:fld>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BE9FDE56-1C6D-9143-A96C-A251FD838C91}" type="slidenum">
              <a:rPr lang="en-US"/>
              <a:pPr>
                <a:defRPr/>
              </a:pPr>
              <a:t>‹#›</a:t>
            </a:fld>
            <a:endParaRPr lang="en-US"/>
          </a:p>
        </p:txBody>
      </p:sp>
    </p:spTree>
    <p:extLst>
      <p:ext uri="{BB962C8B-B14F-4D97-AF65-F5344CB8AC3E}">
        <p14:creationId xmlns:p14="http://schemas.microsoft.com/office/powerpoint/2010/main" val="2535751622"/>
      </p:ext>
    </p:extLst>
  </p:cSld>
  <p:clrMapOvr>
    <a:masterClrMapping/>
  </p:clrMapOvr>
  <p:transition xmlns:p14="http://schemas.microsoft.com/office/powerpoint/2010/mai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a:ln/>
        </p:spPr>
        <p:txBody>
          <a:bodyPr/>
          <a:lstStyle>
            <a:lvl1pPr>
              <a:defRPr/>
            </a:lvl1pPr>
          </a:lstStyle>
          <a:p>
            <a:pPr>
              <a:defRPr/>
            </a:pPr>
            <a:fld id="{8E1165FB-4DDA-6748-A8CE-2D151C29F181}" type="datetime1">
              <a:rPr lang="en-US"/>
              <a:pPr>
                <a:defRPr/>
              </a:pPr>
              <a:t>4/7/17</a:t>
            </a:fld>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BEB4AB4-6160-3F4E-B0A9-DD0976FBA068}" type="slidenum">
              <a:rPr lang="en-US"/>
              <a:pPr>
                <a:defRPr/>
              </a:pPr>
              <a:t>‹#›</a:t>
            </a:fld>
            <a:endParaRPr lang="en-US"/>
          </a:p>
        </p:txBody>
      </p:sp>
    </p:spTree>
    <p:extLst>
      <p:ext uri="{BB962C8B-B14F-4D97-AF65-F5344CB8AC3E}">
        <p14:creationId xmlns:p14="http://schemas.microsoft.com/office/powerpoint/2010/main" val="972124457"/>
      </p:ext>
    </p:extLst>
  </p:cSld>
  <p:clrMapOvr>
    <a:masterClrMapping/>
  </p:clrMapOvr>
  <p:transition xmlns:p14="http://schemas.microsoft.com/office/powerpoint/2010/mai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DE3CC-4E32-BC40-9C54-598D587546AA}" type="slidenum">
              <a:rPr lang="en-US"/>
              <a:pPr>
                <a:defRPr/>
              </a:pPr>
              <a:t>‹#›</a:t>
            </a:fld>
            <a:endParaRPr lang="en-US"/>
          </a:p>
        </p:txBody>
      </p:sp>
    </p:spTree>
    <p:extLst>
      <p:ext uri="{BB962C8B-B14F-4D97-AF65-F5344CB8AC3E}">
        <p14:creationId xmlns:p14="http://schemas.microsoft.com/office/powerpoint/2010/main" val="22489160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0"/>
          <p:cNvSpPr>
            <a:spLocks noGrp="1" noChangeArrowheads="1"/>
          </p:cNvSpPr>
          <p:nvPr>
            <p:ph type="dt" sz="half" idx="10"/>
          </p:nvPr>
        </p:nvSpPr>
        <p:spPr/>
        <p:txBody>
          <a:bodyPr/>
          <a:lstStyle>
            <a:lvl1pPr>
              <a:defRPr/>
            </a:lvl1pPr>
          </a:lstStyle>
          <a:p>
            <a:pPr>
              <a:defRPr/>
            </a:pPr>
            <a:endParaRPr lang="en-US"/>
          </a:p>
        </p:txBody>
      </p:sp>
      <p:sp>
        <p:nvSpPr>
          <p:cNvPr id="5" name="Rectangle 51"/>
          <p:cNvSpPr>
            <a:spLocks noGrp="1" noChangeArrowheads="1"/>
          </p:cNvSpPr>
          <p:nvPr>
            <p:ph type="ftr" sz="quarter" idx="11"/>
          </p:nvPr>
        </p:nvSpPr>
        <p:spPr/>
        <p:txBody>
          <a:bodyPr/>
          <a:lstStyle>
            <a:lvl1pPr>
              <a:defRPr/>
            </a:lvl1pPr>
          </a:lstStyle>
          <a:p>
            <a:pPr>
              <a:defRPr/>
            </a:pPr>
            <a:endParaRPr lang="en-US"/>
          </a:p>
        </p:txBody>
      </p:sp>
      <p:sp>
        <p:nvSpPr>
          <p:cNvPr id="6" name="Rectangle 52"/>
          <p:cNvSpPr>
            <a:spLocks noGrp="1" noChangeArrowheads="1"/>
          </p:cNvSpPr>
          <p:nvPr>
            <p:ph type="sldNum" sz="quarter" idx="12"/>
          </p:nvPr>
        </p:nvSpPr>
        <p:spPr/>
        <p:txBody>
          <a:bodyPr/>
          <a:lstStyle>
            <a:lvl1pPr>
              <a:defRPr>
                <a:latin typeface="Arial Narrow" charset="0"/>
              </a:defRPr>
            </a:lvl1pPr>
          </a:lstStyle>
          <a:p>
            <a:pPr>
              <a:defRPr/>
            </a:pPr>
            <a:fld id="{A8C6D28E-353B-2043-9272-DAF6B0D4816D}" type="slidenum">
              <a:rPr lang="en-US"/>
              <a:pPr>
                <a:defRPr/>
              </a:pPr>
              <a:t>‹#›</a:t>
            </a:fld>
            <a:endParaRPr lang="en-US"/>
          </a:p>
        </p:txBody>
      </p:sp>
    </p:spTree>
    <p:extLst>
      <p:ext uri="{BB962C8B-B14F-4D97-AF65-F5344CB8AC3E}">
        <p14:creationId xmlns:p14="http://schemas.microsoft.com/office/powerpoint/2010/main" val="42126921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0"/>
          <p:cNvSpPr>
            <a:spLocks noGrp="1" noChangeArrowheads="1"/>
          </p:cNvSpPr>
          <p:nvPr>
            <p:ph type="dt" sz="half" idx="10"/>
          </p:nvPr>
        </p:nvSpPr>
        <p:spPr/>
        <p:txBody>
          <a:bodyPr/>
          <a:lstStyle>
            <a:lvl1pPr>
              <a:defRPr/>
            </a:lvl1pPr>
          </a:lstStyle>
          <a:p>
            <a:pPr>
              <a:defRPr/>
            </a:pPr>
            <a:endParaRPr lang="en-US"/>
          </a:p>
        </p:txBody>
      </p:sp>
      <p:sp>
        <p:nvSpPr>
          <p:cNvPr id="5" name="Rectangle 51"/>
          <p:cNvSpPr>
            <a:spLocks noGrp="1" noChangeArrowheads="1"/>
          </p:cNvSpPr>
          <p:nvPr>
            <p:ph type="ftr" sz="quarter" idx="11"/>
          </p:nvPr>
        </p:nvSpPr>
        <p:spPr/>
        <p:txBody>
          <a:bodyPr/>
          <a:lstStyle>
            <a:lvl1pPr>
              <a:defRPr/>
            </a:lvl1pPr>
          </a:lstStyle>
          <a:p>
            <a:pPr>
              <a:defRPr/>
            </a:pPr>
            <a:endParaRPr lang="en-US"/>
          </a:p>
        </p:txBody>
      </p:sp>
      <p:sp>
        <p:nvSpPr>
          <p:cNvPr id="6" name="Rectangle 52"/>
          <p:cNvSpPr>
            <a:spLocks noGrp="1" noChangeArrowheads="1"/>
          </p:cNvSpPr>
          <p:nvPr>
            <p:ph type="sldNum" sz="quarter" idx="12"/>
          </p:nvPr>
        </p:nvSpPr>
        <p:spPr/>
        <p:txBody>
          <a:bodyPr/>
          <a:lstStyle>
            <a:lvl1pPr>
              <a:defRPr>
                <a:latin typeface="Arial Narrow" charset="0"/>
              </a:defRPr>
            </a:lvl1pPr>
          </a:lstStyle>
          <a:p>
            <a:pPr>
              <a:defRPr/>
            </a:pPr>
            <a:fld id="{7E7193BF-D804-5A4F-B81C-46C57808C5E6}" type="slidenum">
              <a:rPr lang="en-US"/>
              <a:pPr>
                <a:defRPr/>
              </a:pPr>
              <a:t>‹#›</a:t>
            </a:fld>
            <a:endParaRPr lang="en-US"/>
          </a:p>
        </p:txBody>
      </p:sp>
    </p:spTree>
    <p:extLst>
      <p:ext uri="{BB962C8B-B14F-4D97-AF65-F5344CB8AC3E}">
        <p14:creationId xmlns:p14="http://schemas.microsoft.com/office/powerpoint/2010/main" val="34217993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0"/>
          <p:cNvSpPr>
            <a:spLocks noGrp="1" noChangeArrowheads="1"/>
          </p:cNvSpPr>
          <p:nvPr>
            <p:ph type="dt" sz="half" idx="10"/>
          </p:nvPr>
        </p:nvSpPr>
        <p:spPr/>
        <p:txBody>
          <a:bodyPr/>
          <a:lstStyle>
            <a:lvl1pPr>
              <a:defRPr/>
            </a:lvl1pPr>
          </a:lstStyle>
          <a:p>
            <a:pPr>
              <a:defRPr/>
            </a:pPr>
            <a:endParaRPr lang="en-US"/>
          </a:p>
        </p:txBody>
      </p:sp>
      <p:sp>
        <p:nvSpPr>
          <p:cNvPr id="5" name="Rectangle 51"/>
          <p:cNvSpPr>
            <a:spLocks noGrp="1" noChangeArrowheads="1"/>
          </p:cNvSpPr>
          <p:nvPr>
            <p:ph type="ftr" sz="quarter" idx="11"/>
          </p:nvPr>
        </p:nvSpPr>
        <p:spPr/>
        <p:txBody>
          <a:bodyPr/>
          <a:lstStyle>
            <a:lvl1pPr>
              <a:defRPr/>
            </a:lvl1pPr>
          </a:lstStyle>
          <a:p>
            <a:pPr>
              <a:defRPr/>
            </a:pPr>
            <a:endParaRPr lang="en-US"/>
          </a:p>
        </p:txBody>
      </p:sp>
      <p:sp>
        <p:nvSpPr>
          <p:cNvPr id="6" name="Rectangle 52"/>
          <p:cNvSpPr>
            <a:spLocks noGrp="1" noChangeArrowheads="1"/>
          </p:cNvSpPr>
          <p:nvPr>
            <p:ph type="sldNum" sz="quarter" idx="12"/>
          </p:nvPr>
        </p:nvSpPr>
        <p:spPr/>
        <p:txBody>
          <a:bodyPr/>
          <a:lstStyle>
            <a:lvl1pPr>
              <a:defRPr>
                <a:latin typeface="Arial Narrow" charset="0"/>
              </a:defRPr>
            </a:lvl1pPr>
          </a:lstStyle>
          <a:p>
            <a:pPr>
              <a:defRPr/>
            </a:pPr>
            <a:fld id="{4F6245FC-CB8E-BE47-8183-B23FAB924A1D}" type="slidenum">
              <a:rPr lang="en-US"/>
              <a:pPr>
                <a:defRPr/>
              </a:pPr>
              <a:t>‹#›</a:t>
            </a:fld>
            <a:endParaRPr lang="en-US"/>
          </a:p>
        </p:txBody>
      </p:sp>
    </p:spTree>
    <p:extLst>
      <p:ext uri="{BB962C8B-B14F-4D97-AF65-F5344CB8AC3E}">
        <p14:creationId xmlns:p14="http://schemas.microsoft.com/office/powerpoint/2010/main" val="7311205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0"/>
          <p:cNvSpPr>
            <a:spLocks noGrp="1" noChangeArrowheads="1"/>
          </p:cNvSpPr>
          <p:nvPr>
            <p:ph type="dt" sz="half" idx="10"/>
          </p:nvPr>
        </p:nvSpPr>
        <p:spPr/>
        <p:txBody>
          <a:bodyPr/>
          <a:lstStyle>
            <a:lvl1pPr>
              <a:defRPr/>
            </a:lvl1pPr>
          </a:lstStyle>
          <a:p>
            <a:pPr>
              <a:defRPr/>
            </a:pPr>
            <a:endParaRPr lang="en-US"/>
          </a:p>
        </p:txBody>
      </p:sp>
      <p:sp>
        <p:nvSpPr>
          <p:cNvPr id="6" name="Rectangle 51"/>
          <p:cNvSpPr>
            <a:spLocks noGrp="1" noChangeArrowheads="1"/>
          </p:cNvSpPr>
          <p:nvPr>
            <p:ph type="ftr" sz="quarter" idx="11"/>
          </p:nvPr>
        </p:nvSpPr>
        <p:spPr/>
        <p:txBody>
          <a:bodyPr/>
          <a:lstStyle>
            <a:lvl1pPr>
              <a:defRPr/>
            </a:lvl1pPr>
          </a:lstStyle>
          <a:p>
            <a:pPr>
              <a:defRPr/>
            </a:pPr>
            <a:endParaRPr lang="en-US"/>
          </a:p>
        </p:txBody>
      </p:sp>
      <p:sp>
        <p:nvSpPr>
          <p:cNvPr id="7" name="Rectangle 52"/>
          <p:cNvSpPr>
            <a:spLocks noGrp="1" noChangeArrowheads="1"/>
          </p:cNvSpPr>
          <p:nvPr>
            <p:ph type="sldNum" sz="quarter" idx="12"/>
          </p:nvPr>
        </p:nvSpPr>
        <p:spPr/>
        <p:txBody>
          <a:bodyPr/>
          <a:lstStyle>
            <a:lvl1pPr>
              <a:defRPr>
                <a:latin typeface="Arial Narrow" charset="0"/>
              </a:defRPr>
            </a:lvl1pPr>
          </a:lstStyle>
          <a:p>
            <a:pPr>
              <a:defRPr/>
            </a:pPr>
            <a:fld id="{7265C774-95CF-B644-A774-69C3648F71D0}" type="slidenum">
              <a:rPr lang="en-US"/>
              <a:pPr>
                <a:defRPr/>
              </a:pPr>
              <a:t>‹#›</a:t>
            </a:fld>
            <a:endParaRPr lang="en-US"/>
          </a:p>
        </p:txBody>
      </p:sp>
    </p:spTree>
    <p:extLst>
      <p:ext uri="{BB962C8B-B14F-4D97-AF65-F5344CB8AC3E}">
        <p14:creationId xmlns:p14="http://schemas.microsoft.com/office/powerpoint/2010/main" val="2464780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0"/>
          <p:cNvSpPr>
            <a:spLocks noGrp="1" noChangeArrowheads="1"/>
          </p:cNvSpPr>
          <p:nvPr>
            <p:ph type="dt" sz="half" idx="10"/>
          </p:nvPr>
        </p:nvSpPr>
        <p:spPr/>
        <p:txBody>
          <a:bodyPr/>
          <a:lstStyle>
            <a:lvl1pPr>
              <a:defRPr/>
            </a:lvl1pPr>
          </a:lstStyle>
          <a:p>
            <a:pPr>
              <a:defRPr/>
            </a:pPr>
            <a:endParaRPr lang="en-US"/>
          </a:p>
        </p:txBody>
      </p:sp>
      <p:sp>
        <p:nvSpPr>
          <p:cNvPr id="8" name="Rectangle 51"/>
          <p:cNvSpPr>
            <a:spLocks noGrp="1" noChangeArrowheads="1"/>
          </p:cNvSpPr>
          <p:nvPr>
            <p:ph type="ftr" sz="quarter" idx="11"/>
          </p:nvPr>
        </p:nvSpPr>
        <p:spPr/>
        <p:txBody>
          <a:bodyPr/>
          <a:lstStyle>
            <a:lvl1pPr>
              <a:defRPr/>
            </a:lvl1pPr>
          </a:lstStyle>
          <a:p>
            <a:pPr>
              <a:defRPr/>
            </a:pPr>
            <a:endParaRPr lang="en-US"/>
          </a:p>
        </p:txBody>
      </p:sp>
      <p:sp>
        <p:nvSpPr>
          <p:cNvPr id="9" name="Rectangle 52"/>
          <p:cNvSpPr>
            <a:spLocks noGrp="1" noChangeArrowheads="1"/>
          </p:cNvSpPr>
          <p:nvPr>
            <p:ph type="sldNum" sz="quarter" idx="12"/>
          </p:nvPr>
        </p:nvSpPr>
        <p:spPr/>
        <p:txBody>
          <a:bodyPr/>
          <a:lstStyle>
            <a:lvl1pPr>
              <a:defRPr>
                <a:latin typeface="Arial Narrow" charset="0"/>
              </a:defRPr>
            </a:lvl1pPr>
          </a:lstStyle>
          <a:p>
            <a:pPr>
              <a:defRPr/>
            </a:pPr>
            <a:fld id="{BC7286D8-A041-7D4C-B0C6-CF6FB3E65AFC}" type="slidenum">
              <a:rPr lang="en-US"/>
              <a:pPr>
                <a:defRPr/>
              </a:pPr>
              <a:t>‹#›</a:t>
            </a:fld>
            <a:endParaRPr lang="en-US"/>
          </a:p>
        </p:txBody>
      </p:sp>
    </p:spTree>
    <p:extLst>
      <p:ext uri="{BB962C8B-B14F-4D97-AF65-F5344CB8AC3E}">
        <p14:creationId xmlns:p14="http://schemas.microsoft.com/office/powerpoint/2010/main" val="12548280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0"/>
          <p:cNvSpPr>
            <a:spLocks noGrp="1" noChangeArrowheads="1"/>
          </p:cNvSpPr>
          <p:nvPr>
            <p:ph type="dt" sz="half" idx="10"/>
          </p:nvPr>
        </p:nvSpPr>
        <p:spPr/>
        <p:txBody>
          <a:bodyPr/>
          <a:lstStyle>
            <a:lvl1pPr>
              <a:defRPr/>
            </a:lvl1pPr>
          </a:lstStyle>
          <a:p>
            <a:pPr>
              <a:defRPr/>
            </a:pPr>
            <a:endParaRPr lang="en-US"/>
          </a:p>
        </p:txBody>
      </p:sp>
      <p:sp>
        <p:nvSpPr>
          <p:cNvPr id="4" name="Rectangle 51"/>
          <p:cNvSpPr>
            <a:spLocks noGrp="1" noChangeArrowheads="1"/>
          </p:cNvSpPr>
          <p:nvPr>
            <p:ph type="ftr" sz="quarter" idx="11"/>
          </p:nvPr>
        </p:nvSpPr>
        <p:spPr/>
        <p:txBody>
          <a:bodyPr/>
          <a:lstStyle>
            <a:lvl1pPr>
              <a:defRPr/>
            </a:lvl1pPr>
          </a:lstStyle>
          <a:p>
            <a:pPr>
              <a:defRPr/>
            </a:pPr>
            <a:endParaRPr lang="en-US"/>
          </a:p>
        </p:txBody>
      </p:sp>
      <p:sp>
        <p:nvSpPr>
          <p:cNvPr id="5" name="Rectangle 52"/>
          <p:cNvSpPr>
            <a:spLocks noGrp="1" noChangeArrowheads="1"/>
          </p:cNvSpPr>
          <p:nvPr>
            <p:ph type="sldNum" sz="quarter" idx="12"/>
          </p:nvPr>
        </p:nvSpPr>
        <p:spPr/>
        <p:txBody>
          <a:bodyPr/>
          <a:lstStyle>
            <a:lvl1pPr>
              <a:defRPr>
                <a:latin typeface="Arial Narrow" charset="0"/>
              </a:defRPr>
            </a:lvl1pPr>
          </a:lstStyle>
          <a:p>
            <a:pPr>
              <a:defRPr/>
            </a:pPr>
            <a:fld id="{E8F43C03-665C-9841-827D-34A9CA0B847E}" type="slidenum">
              <a:rPr lang="en-US"/>
              <a:pPr>
                <a:defRPr/>
              </a:pPr>
              <a:t>‹#›</a:t>
            </a:fld>
            <a:endParaRPr lang="en-US"/>
          </a:p>
        </p:txBody>
      </p:sp>
    </p:spTree>
    <p:extLst>
      <p:ext uri="{BB962C8B-B14F-4D97-AF65-F5344CB8AC3E}">
        <p14:creationId xmlns:p14="http://schemas.microsoft.com/office/powerpoint/2010/main" val="2506315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p:txBody>
          <a:bodyPr/>
          <a:lstStyle>
            <a:lvl1pPr>
              <a:defRPr/>
            </a:lvl1pPr>
          </a:lstStyle>
          <a:p>
            <a:pPr>
              <a:defRPr/>
            </a:pPr>
            <a:endParaRPr lang="en-US"/>
          </a:p>
        </p:txBody>
      </p:sp>
      <p:sp>
        <p:nvSpPr>
          <p:cNvPr id="3" name="Rectangle 51"/>
          <p:cNvSpPr>
            <a:spLocks noGrp="1" noChangeArrowheads="1"/>
          </p:cNvSpPr>
          <p:nvPr>
            <p:ph type="ftr" sz="quarter" idx="11"/>
          </p:nvPr>
        </p:nvSpPr>
        <p:spPr/>
        <p:txBody>
          <a:bodyPr/>
          <a:lstStyle>
            <a:lvl1pPr>
              <a:defRPr/>
            </a:lvl1pPr>
          </a:lstStyle>
          <a:p>
            <a:pPr>
              <a:defRPr/>
            </a:pPr>
            <a:endParaRPr lang="en-US"/>
          </a:p>
        </p:txBody>
      </p:sp>
      <p:sp>
        <p:nvSpPr>
          <p:cNvPr id="4" name="Rectangle 52"/>
          <p:cNvSpPr>
            <a:spLocks noGrp="1" noChangeArrowheads="1"/>
          </p:cNvSpPr>
          <p:nvPr>
            <p:ph type="sldNum" sz="quarter" idx="12"/>
          </p:nvPr>
        </p:nvSpPr>
        <p:spPr/>
        <p:txBody>
          <a:bodyPr/>
          <a:lstStyle>
            <a:lvl1pPr>
              <a:defRPr>
                <a:latin typeface="Arial Narrow" charset="0"/>
              </a:defRPr>
            </a:lvl1pPr>
          </a:lstStyle>
          <a:p>
            <a:pPr>
              <a:defRPr/>
            </a:pPr>
            <a:fld id="{A5897A59-1C86-DD40-9A8D-3623EF46C932}" type="slidenum">
              <a:rPr lang="en-US"/>
              <a:pPr>
                <a:defRPr/>
              </a:pPr>
              <a:t>‹#›</a:t>
            </a:fld>
            <a:endParaRPr lang="en-US"/>
          </a:p>
        </p:txBody>
      </p:sp>
    </p:spTree>
    <p:extLst>
      <p:ext uri="{BB962C8B-B14F-4D97-AF65-F5344CB8AC3E}">
        <p14:creationId xmlns:p14="http://schemas.microsoft.com/office/powerpoint/2010/main" val="29410090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0"/>
          <p:cNvSpPr>
            <a:spLocks noGrp="1" noChangeArrowheads="1"/>
          </p:cNvSpPr>
          <p:nvPr>
            <p:ph type="dt" sz="half" idx="10"/>
          </p:nvPr>
        </p:nvSpPr>
        <p:spPr/>
        <p:txBody>
          <a:bodyPr/>
          <a:lstStyle>
            <a:lvl1pPr>
              <a:defRPr/>
            </a:lvl1pPr>
          </a:lstStyle>
          <a:p>
            <a:pPr>
              <a:defRPr/>
            </a:pPr>
            <a:endParaRPr lang="en-US"/>
          </a:p>
        </p:txBody>
      </p:sp>
      <p:sp>
        <p:nvSpPr>
          <p:cNvPr id="6" name="Rectangle 51"/>
          <p:cNvSpPr>
            <a:spLocks noGrp="1" noChangeArrowheads="1"/>
          </p:cNvSpPr>
          <p:nvPr>
            <p:ph type="ftr" sz="quarter" idx="11"/>
          </p:nvPr>
        </p:nvSpPr>
        <p:spPr/>
        <p:txBody>
          <a:bodyPr/>
          <a:lstStyle>
            <a:lvl1pPr>
              <a:defRPr/>
            </a:lvl1pPr>
          </a:lstStyle>
          <a:p>
            <a:pPr>
              <a:defRPr/>
            </a:pPr>
            <a:endParaRPr lang="en-US"/>
          </a:p>
        </p:txBody>
      </p:sp>
      <p:sp>
        <p:nvSpPr>
          <p:cNvPr id="7" name="Rectangle 52"/>
          <p:cNvSpPr>
            <a:spLocks noGrp="1" noChangeArrowheads="1"/>
          </p:cNvSpPr>
          <p:nvPr>
            <p:ph type="sldNum" sz="quarter" idx="12"/>
          </p:nvPr>
        </p:nvSpPr>
        <p:spPr/>
        <p:txBody>
          <a:bodyPr/>
          <a:lstStyle>
            <a:lvl1pPr>
              <a:defRPr>
                <a:latin typeface="Arial Narrow" charset="0"/>
              </a:defRPr>
            </a:lvl1pPr>
          </a:lstStyle>
          <a:p>
            <a:pPr>
              <a:defRPr/>
            </a:pPr>
            <a:fld id="{74BFC009-D001-FC47-8715-F9396D4F46A1}" type="slidenum">
              <a:rPr lang="en-US"/>
              <a:pPr>
                <a:defRPr/>
              </a:pPr>
              <a:t>‹#›</a:t>
            </a:fld>
            <a:endParaRPr lang="en-US"/>
          </a:p>
        </p:txBody>
      </p:sp>
    </p:spTree>
    <p:extLst>
      <p:ext uri="{BB962C8B-B14F-4D97-AF65-F5344CB8AC3E}">
        <p14:creationId xmlns:p14="http://schemas.microsoft.com/office/powerpoint/2010/main" val="402126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0"/>
          <p:cNvSpPr>
            <a:spLocks noGrp="1" noChangeArrowheads="1"/>
          </p:cNvSpPr>
          <p:nvPr>
            <p:ph type="dt" sz="half" idx="10"/>
          </p:nvPr>
        </p:nvSpPr>
        <p:spPr/>
        <p:txBody>
          <a:bodyPr/>
          <a:lstStyle>
            <a:lvl1pPr>
              <a:defRPr/>
            </a:lvl1pPr>
          </a:lstStyle>
          <a:p>
            <a:pPr>
              <a:defRPr/>
            </a:pPr>
            <a:endParaRPr lang="en-US"/>
          </a:p>
        </p:txBody>
      </p:sp>
      <p:sp>
        <p:nvSpPr>
          <p:cNvPr id="6" name="Rectangle 51"/>
          <p:cNvSpPr>
            <a:spLocks noGrp="1" noChangeArrowheads="1"/>
          </p:cNvSpPr>
          <p:nvPr>
            <p:ph type="ftr" sz="quarter" idx="11"/>
          </p:nvPr>
        </p:nvSpPr>
        <p:spPr/>
        <p:txBody>
          <a:bodyPr/>
          <a:lstStyle>
            <a:lvl1pPr>
              <a:defRPr/>
            </a:lvl1pPr>
          </a:lstStyle>
          <a:p>
            <a:pPr>
              <a:defRPr/>
            </a:pPr>
            <a:endParaRPr lang="en-US"/>
          </a:p>
        </p:txBody>
      </p:sp>
      <p:sp>
        <p:nvSpPr>
          <p:cNvPr id="7" name="Rectangle 52"/>
          <p:cNvSpPr>
            <a:spLocks noGrp="1" noChangeArrowheads="1"/>
          </p:cNvSpPr>
          <p:nvPr>
            <p:ph type="sldNum" sz="quarter" idx="12"/>
          </p:nvPr>
        </p:nvSpPr>
        <p:spPr/>
        <p:txBody>
          <a:bodyPr/>
          <a:lstStyle>
            <a:lvl1pPr>
              <a:defRPr>
                <a:latin typeface="Arial Narrow" charset="0"/>
              </a:defRPr>
            </a:lvl1pPr>
          </a:lstStyle>
          <a:p>
            <a:pPr>
              <a:defRPr/>
            </a:pPr>
            <a:fld id="{85507291-FC71-1445-AC49-8DFA4F9ED3EC}" type="slidenum">
              <a:rPr lang="en-US"/>
              <a:pPr>
                <a:defRPr/>
              </a:pPr>
              <a:t>‹#›</a:t>
            </a:fld>
            <a:endParaRPr lang="en-US"/>
          </a:p>
        </p:txBody>
      </p:sp>
    </p:spTree>
    <p:extLst>
      <p:ext uri="{BB962C8B-B14F-4D97-AF65-F5344CB8AC3E}">
        <p14:creationId xmlns:p14="http://schemas.microsoft.com/office/powerpoint/2010/main" val="32765682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0"/>
          <p:cNvSpPr>
            <a:spLocks noGrp="1" noChangeArrowheads="1"/>
          </p:cNvSpPr>
          <p:nvPr>
            <p:ph type="dt" sz="half" idx="10"/>
          </p:nvPr>
        </p:nvSpPr>
        <p:spPr/>
        <p:txBody>
          <a:bodyPr/>
          <a:lstStyle>
            <a:lvl1pPr>
              <a:defRPr/>
            </a:lvl1pPr>
          </a:lstStyle>
          <a:p>
            <a:pPr>
              <a:defRPr/>
            </a:pPr>
            <a:endParaRPr lang="en-US"/>
          </a:p>
        </p:txBody>
      </p:sp>
      <p:sp>
        <p:nvSpPr>
          <p:cNvPr id="5" name="Rectangle 51"/>
          <p:cNvSpPr>
            <a:spLocks noGrp="1" noChangeArrowheads="1"/>
          </p:cNvSpPr>
          <p:nvPr>
            <p:ph type="ftr" sz="quarter" idx="11"/>
          </p:nvPr>
        </p:nvSpPr>
        <p:spPr/>
        <p:txBody>
          <a:bodyPr/>
          <a:lstStyle>
            <a:lvl1pPr>
              <a:defRPr/>
            </a:lvl1pPr>
          </a:lstStyle>
          <a:p>
            <a:pPr>
              <a:defRPr/>
            </a:pPr>
            <a:endParaRPr lang="en-US"/>
          </a:p>
        </p:txBody>
      </p:sp>
      <p:sp>
        <p:nvSpPr>
          <p:cNvPr id="6" name="Rectangle 52"/>
          <p:cNvSpPr>
            <a:spLocks noGrp="1" noChangeArrowheads="1"/>
          </p:cNvSpPr>
          <p:nvPr>
            <p:ph type="sldNum" sz="quarter" idx="12"/>
          </p:nvPr>
        </p:nvSpPr>
        <p:spPr/>
        <p:txBody>
          <a:bodyPr/>
          <a:lstStyle>
            <a:lvl1pPr>
              <a:defRPr>
                <a:latin typeface="Arial Narrow" charset="0"/>
              </a:defRPr>
            </a:lvl1pPr>
          </a:lstStyle>
          <a:p>
            <a:pPr>
              <a:defRPr/>
            </a:pPr>
            <a:fld id="{D918C535-14C1-094C-964C-1EDBB774F38D}" type="slidenum">
              <a:rPr lang="en-US"/>
              <a:pPr>
                <a:defRPr/>
              </a:pPr>
              <a:t>‹#›</a:t>
            </a:fld>
            <a:endParaRPr lang="en-US"/>
          </a:p>
        </p:txBody>
      </p:sp>
    </p:spTree>
    <p:extLst>
      <p:ext uri="{BB962C8B-B14F-4D97-AF65-F5344CB8AC3E}">
        <p14:creationId xmlns:p14="http://schemas.microsoft.com/office/powerpoint/2010/main" val="23072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A6D37D-296C-2B48-94B5-3DDEE44BF80E}" type="slidenum">
              <a:rPr lang="en-US"/>
              <a:pPr>
                <a:defRPr/>
              </a:pPr>
              <a:t>‹#›</a:t>
            </a:fld>
            <a:endParaRPr lang="en-US"/>
          </a:p>
        </p:txBody>
      </p:sp>
    </p:spTree>
    <p:extLst>
      <p:ext uri="{BB962C8B-B14F-4D97-AF65-F5344CB8AC3E}">
        <p14:creationId xmlns:p14="http://schemas.microsoft.com/office/powerpoint/2010/main" val="102750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0"/>
          <p:cNvSpPr>
            <a:spLocks noGrp="1" noChangeArrowheads="1"/>
          </p:cNvSpPr>
          <p:nvPr>
            <p:ph type="dt" sz="half" idx="10"/>
          </p:nvPr>
        </p:nvSpPr>
        <p:spPr/>
        <p:txBody>
          <a:bodyPr/>
          <a:lstStyle>
            <a:lvl1pPr>
              <a:defRPr/>
            </a:lvl1pPr>
          </a:lstStyle>
          <a:p>
            <a:pPr>
              <a:defRPr/>
            </a:pPr>
            <a:endParaRPr lang="en-US"/>
          </a:p>
        </p:txBody>
      </p:sp>
      <p:sp>
        <p:nvSpPr>
          <p:cNvPr id="5" name="Rectangle 51"/>
          <p:cNvSpPr>
            <a:spLocks noGrp="1" noChangeArrowheads="1"/>
          </p:cNvSpPr>
          <p:nvPr>
            <p:ph type="ftr" sz="quarter" idx="11"/>
          </p:nvPr>
        </p:nvSpPr>
        <p:spPr/>
        <p:txBody>
          <a:bodyPr/>
          <a:lstStyle>
            <a:lvl1pPr>
              <a:defRPr/>
            </a:lvl1pPr>
          </a:lstStyle>
          <a:p>
            <a:pPr>
              <a:defRPr/>
            </a:pPr>
            <a:endParaRPr lang="en-US"/>
          </a:p>
        </p:txBody>
      </p:sp>
      <p:sp>
        <p:nvSpPr>
          <p:cNvPr id="6" name="Rectangle 52"/>
          <p:cNvSpPr>
            <a:spLocks noGrp="1" noChangeArrowheads="1"/>
          </p:cNvSpPr>
          <p:nvPr>
            <p:ph type="sldNum" sz="quarter" idx="12"/>
          </p:nvPr>
        </p:nvSpPr>
        <p:spPr/>
        <p:txBody>
          <a:bodyPr/>
          <a:lstStyle>
            <a:lvl1pPr>
              <a:defRPr>
                <a:latin typeface="Arial Narrow" charset="0"/>
              </a:defRPr>
            </a:lvl1pPr>
          </a:lstStyle>
          <a:p>
            <a:pPr>
              <a:defRPr/>
            </a:pPr>
            <a:fld id="{25727932-93D0-E24D-909E-EF55FE29C2D8}" type="slidenum">
              <a:rPr lang="en-US"/>
              <a:pPr>
                <a:defRPr/>
              </a:pPr>
              <a:t>‹#›</a:t>
            </a:fld>
            <a:endParaRPr lang="en-US"/>
          </a:p>
        </p:txBody>
      </p:sp>
    </p:spTree>
    <p:extLst>
      <p:ext uri="{BB962C8B-B14F-4D97-AF65-F5344CB8AC3E}">
        <p14:creationId xmlns:p14="http://schemas.microsoft.com/office/powerpoint/2010/main" val="34152507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2138483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64012693"/>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58113569"/>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0417232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9642560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63289535"/>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4168818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7297797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2637077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3" Type="http://schemas.openxmlformats.org/officeDocument/2006/relationships/image" Target="../media/image5.pn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7D6D9697-2D8F-064A-8278-A09CEA07C6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3175" y="4267200"/>
            <a:ext cx="9140825" cy="2590800"/>
            <a:chOff x="2" y="2688"/>
            <a:chExt cx="5758" cy="1632"/>
          </a:xfrm>
        </p:grpSpPr>
        <p:sp>
          <p:nvSpPr>
            <p:cNvPr id="14344" name="Freeform 3"/>
            <p:cNvSpPr>
              <a:spLocks/>
            </p:cNvSpPr>
            <p:nvPr/>
          </p:nvSpPr>
          <p:spPr bwMode="hidden">
            <a:xfrm>
              <a:off x="2" y="2688"/>
              <a:ext cx="5758" cy="1632"/>
            </a:xfrm>
            <a:custGeom>
              <a:avLst/>
              <a:gdLst>
                <a:gd name="T0" fmla="*/ 5776 w 5740"/>
                <a:gd name="T1" fmla="*/ 617 h 4316"/>
                <a:gd name="T2" fmla="*/ 0 w 5740"/>
                <a:gd name="T3" fmla="*/ 617 h 4316"/>
                <a:gd name="T4" fmla="*/ 0 w 5740"/>
                <a:gd name="T5" fmla="*/ 0 h 4316"/>
                <a:gd name="T6" fmla="*/ 5776 w 5740"/>
                <a:gd name="T7" fmla="*/ 0 h 4316"/>
                <a:gd name="T8" fmla="*/ 5776 w 5740"/>
                <a:gd name="T9" fmla="*/ 617 h 4316"/>
                <a:gd name="T10" fmla="*/ 5776 w 5740"/>
                <a:gd name="T11" fmla="*/ 617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4345" name="Group 4"/>
            <p:cNvGrpSpPr>
              <a:grpSpLocks/>
            </p:cNvGrpSpPr>
            <p:nvPr/>
          </p:nvGrpSpPr>
          <p:grpSpPr bwMode="auto">
            <a:xfrm>
              <a:off x="1776" y="3024"/>
              <a:ext cx="3929" cy="1290"/>
              <a:chOff x="1776" y="3024"/>
              <a:chExt cx="3929" cy="1290"/>
            </a:xfrm>
          </p:grpSpPr>
          <p:grpSp>
            <p:nvGrpSpPr>
              <p:cNvPr id="14346" name="Group 5"/>
              <p:cNvGrpSpPr>
                <a:grpSpLocks/>
              </p:cNvGrpSpPr>
              <p:nvPr userDrawn="1"/>
            </p:nvGrpSpPr>
            <p:grpSpPr bwMode="auto">
              <a:xfrm>
                <a:off x="2268" y="3934"/>
                <a:ext cx="638" cy="377"/>
                <a:chOff x="2268" y="3934"/>
                <a:chExt cx="638" cy="377"/>
              </a:xfrm>
            </p:grpSpPr>
            <p:sp>
              <p:nvSpPr>
                <p:cNvPr id="275462"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63"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64"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65"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66"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67"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68"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69"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75470"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71"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72"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73"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74"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475"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76"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77"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78"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79"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0"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1"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2"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3"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4"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362"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3"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87"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8"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9"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367"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91"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2"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3"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4"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5"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6"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7"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8"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9"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500"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501"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379" name="Freeform 46"/>
              <p:cNvSpPr>
                <a:spLocks/>
              </p:cNvSpPr>
              <p:nvPr/>
            </p:nvSpPr>
            <p:spPr bwMode="hidden">
              <a:xfrm>
                <a:off x="5280" y="3186"/>
                <a:ext cx="383" cy="96"/>
              </a:xfrm>
              <a:custGeom>
                <a:avLst/>
                <a:gdLst>
                  <a:gd name="T0" fmla="*/ 211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1 w 382"/>
                  <a:gd name="T19" fmla="*/ 96 h 96"/>
                  <a:gd name="T20" fmla="*/ 265 w 382"/>
                  <a:gd name="T21" fmla="*/ 90 h 96"/>
                  <a:gd name="T22" fmla="*/ 313 w 382"/>
                  <a:gd name="T23" fmla="*/ 84 h 96"/>
                  <a:gd name="T24" fmla="*/ 354 w 382"/>
                  <a:gd name="T25" fmla="*/ 66 h 96"/>
                  <a:gd name="T26" fmla="*/ 384 w 382"/>
                  <a:gd name="T27" fmla="*/ 42 h 96"/>
                  <a:gd name="T28" fmla="*/ 378 w 382"/>
                  <a:gd name="T29" fmla="*/ 42 h 96"/>
                  <a:gd name="T30" fmla="*/ 348 w 382"/>
                  <a:gd name="T31" fmla="*/ 66 h 96"/>
                  <a:gd name="T32" fmla="*/ 307 w 382"/>
                  <a:gd name="T33" fmla="*/ 78 h 96"/>
                  <a:gd name="T34" fmla="*/ 265 w 382"/>
                  <a:gd name="T35" fmla="*/ 90 h 96"/>
                  <a:gd name="T36" fmla="*/ 211 w 382"/>
                  <a:gd name="T37" fmla="*/ 96 h 96"/>
                  <a:gd name="T38" fmla="*/ 211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0"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1"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2"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3"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4" name="Freeform 51"/>
              <p:cNvSpPr>
                <a:spLocks/>
              </p:cNvSpPr>
              <p:nvPr/>
            </p:nvSpPr>
            <p:spPr bwMode="hidden">
              <a:xfrm>
                <a:off x="5489" y="3042"/>
                <a:ext cx="186" cy="210"/>
              </a:xfrm>
              <a:custGeom>
                <a:avLst/>
                <a:gdLst>
                  <a:gd name="T0" fmla="*/ 0 w 185"/>
                  <a:gd name="T1" fmla="*/ 6 h 210"/>
                  <a:gd name="T2" fmla="*/ 66 w 185"/>
                  <a:gd name="T3" fmla="*/ 12 h 210"/>
                  <a:gd name="T4" fmla="*/ 121 w 185"/>
                  <a:gd name="T5" fmla="*/ 36 h 210"/>
                  <a:gd name="T6" fmla="*/ 157 w 185"/>
                  <a:gd name="T7" fmla="*/ 72 h 210"/>
                  <a:gd name="T8" fmla="*/ 163 w 185"/>
                  <a:gd name="T9" fmla="*/ 90 h 210"/>
                  <a:gd name="T10" fmla="*/ 169 w 185"/>
                  <a:gd name="T11" fmla="*/ 114 h 210"/>
                  <a:gd name="T12" fmla="*/ 163 w 185"/>
                  <a:gd name="T13" fmla="*/ 138 h 210"/>
                  <a:gd name="T14" fmla="*/ 151 w 185"/>
                  <a:gd name="T15" fmla="*/ 162 h 210"/>
                  <a:gd name="T16" fmla="*/ 121 w 185"/>
                  <a:gd name="T17" fmla="*/ 180 h 210"/>
                  <a:gd name="T18" fmla="*/ 90 w 185"/>
                  <a:gd name="T19" fmla="*/ 198 h 210"/>
                  <a:gd name="T20" fmla="*/ 98 w 185"/>
                  <a:gd name="T21" fmla="*/ 210 h 210"/>
                  <a:gd name="T22" fmla="*/ 133 w 185"/>
                  <a:gd name="T23" fmla="*/ 192 h 210"/>
                  <a:gd name="T24" fmla="*/ 163 w 185"/>
                  <a:gd name="T25" fmla="*/ 168 h 210"/>
                  <a:gd name="T26" fmla="*/ 181 w 185"/>
                  <a:gd name="T27" fmla="*/ 144 h 210"/>
                  <a:gd name="T28" fmla="*/ 187 w 185"/>
                  <a:gd name="T29" fmla="*/ 114 h 210"/>
                  <a:gd name="T30" fmla="*/ 181 w 185"/>
                  <a:gd name="T31" fmla="*/ 90 h 210"/>
                  <a:gd name="T32" fmla="*/ 175 w 185"/>
                  <a:gd name="T33" fmla="*/ 66 h 210"/>
                  <a:gd name="T34" fmla="*/ 157 w 185"/>
                  <a:gd name="T35" fmla="*/ 48 h 210"/>
                  <a:gd name="T36" fmla="*/ 133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5"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509"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14387" name="Group 54"/>
              <p:cNvGrpSpPr>
                <a:grpSpLocks/>
              </p:cNvGrpSpPr>
              <p:nvPr userDrawn="1"/>
            </p:nvGrpSpPr>
            <p:grpSpPr bwMode="auto">
              <a:xfrm>
                <a:off x="4546" y="3608"/>
                <a:ext cx="518" cy="319"/>
                <a:chOff x="4546" y="3608"/>
                <a:chExt cx="518" cy="319"/>
              </a:xfrm>
            </p:grpSpPr>
            <p:sp>
              <p:nvSpPr>
                <p:cNvPr id="275511"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512"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513"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514"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515"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516"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4388" name="Group 61"/>
              <p:cNvGrpSpPr>
                <a:grpSpLocks/>
              </p:cNvGrpSpPr>
              <p:nvPr userDrawn="1"/>
            </p:nvGrpSpPr>
            <p:grpSpPr bwMode="auto">
              <a:xfrm>
                <a:off x="5381" y="3085"/>
                <a:ext cx="227" cy="132"/>
                <a:chOff x="5381" y="3085"/>
                <a:chExt cx="227" cy="132"/>
              </a:xfrm>
            </p:grpSpPr>
            <p:sp>
              <p:nvSpPr>
                <p:cNvPr id="275518"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519"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520"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5521"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grpSp>
      <p:sp>
        <p:nvSpPr>
          <p:cNvPr id="275522"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75523"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a:solidFill>
                  <a:schemeClr val="tx1"/>
                </a:solidFill>
                <a:effectLst>
                  <a:outerShdw blurRad="38100" dist="38100" dir="2700000" algn="tl">
                    <a:srgbClr val="000000"/>
                  </a:outerShdw>
                </a:effectLst>
                <a:latin typeface="+mn-lt"/>
              </a:defRPr>
            </a:lvl1pPr>
          </a:lstStyle>
          <a:p>
            <a:pPr>
              <a:defRPr/>
            </a:pPr>
            <a:fld id="{82CC5C97-12E4-4D4E-9E07-B9E1725B542C}" type="datetime1">
              <a:rPr lang="en-US"/>
              <a:pPr>
                <a:defRPr/>
              </a:pPr>
              <a:t>4/7/17</a:t>
            </a:fld>
            <a:endParaRPr lang="en-US"/>
          </a:p>
        </p:txBody>
      </p:sp>
      <p:sp>
        <p:nvSpPr>
          <p:cNvPr id="275524"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a:solidFill>
                  <a:schemeClr val="tx1"/>
                </a:solidFill>
                <a:effectLst>
                  <a:outerShdw blurRad="38100" dist="38100" dir="2700000" algn="tl">
                    <a:srgbClr val="000000"/>
                  </a:outerShdw>
                </a:effectLst>
                <a:latin typeface="+mn-lt"/>
              </a:defRPr>
            </a:lvl1pPr>
          </a:lstStyle>
          <a:p>
            <a:pPr>
              <a:defRPr/>
            </a:pPr>
            <a:endParaRPr lang="en-US"/>
          </a:p>
        </p:txBody>
      </p:sp>
      <p:sp>
        <p:nvSpPr>
          <p:cNvPr id="275525"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a:solidFill>
                  <a:schemeClr val="tx1"/>
                </a:solidFill>
                <a:effectLst>
                  <a:outerShdw blurRad="38100" dist="38100" dir="2700000" algn="tl">
                    <a:srgbClr val="000000"/>
                  </a:outerShdw>
                </a:effectLst>
                <a:latin typeface="+mn-lt"/>
              </a:defRPr>
            </a:lvl1pPr>
          </a:lstStyle>
          <a:p>
            <a:pPr>
              <a:defRPr/>
            </a:pPr>
            <a:fld id="{35754E02-4EEC-F04F-AB46-66FA5D091DA9}" type="slidenum">
              <a:rPr lang="en-US"/>
              <a:pPr>
                <a:defRPr/>
              </a:pPr>
              <a:t>‹#›</a:t>
            </a:fld>
            <a:endParaRPr lang="en-US"/>
          </a:p>
        </p:txBody>
      </p:sp>
      <p:sp>
        <p:nvSpPr>
          <p:cNvPr id="275526"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46"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latin typeface="+mn-lt"/>
                <a:ea typeface="+mn-ea"/>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mn-lt"/>
                <a:ea typeface="+mn-ea"/>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cs typeface="Arial" charset="0"/>
              </a:defRPr>
            </a:lvl1pPr>
          </a:lstStyle>
          <a:p>
            <a:pPr>
              <a:defRPr/>
            </a:pPr>
            <a:fld id="{FAF90022-E3C7-2944-A420-745FBF4B41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62560F21-5633-7445-AFC1-D5F3BC13E9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cs typeface="Arial" charset="0"/>
              </a:defRPr>
            </a:lvl1pPr>
          </a:lstStyle>
          <a:p>
            <a:pPr>
              <a:defRPr/>
            </a:pPr>
            <a:fld id="{F073CAF5-F8C6-614F-AE8E-DF54801E86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66083F08-E138-7B47-8A8E-B8C18D975C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6802" name="Freeform 1026"/>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03" name="Freeform 1027"/>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6804" name="Freeform 1028"/>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05" name="Rectangle 1029"/>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76806" name="Rectangle 1030"/>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11" name="Rectangle 1031"/>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charset="0"/>
              </a:defRPr>
            </a:lvl1pPr>
          </a:lstStyle>
          <a:p>
            <a:pPr>
              <a:defRPr/>
            </a:pPr>
            <a:fld id="{D15D4C61-1233-BE41-AE19-15060685D1D3}" type="datetime1">
              <a:rPr lang="en-US"/>
              <a:pPr>
                <a:defRPr/>
              </a:pPr>
              <a:t>4/7/17</a:t>
            </a:fld>
            <a:endParaRPr lang="en-US"/>
          </a:p>
        </p:txBody>
      </p:sp>
      <p:sp>
        <p:nvSpPr>
          <p:cNvPr id="200712" name="Rectangle 1032"/>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charset="0"/>
              </a:defRPr>
            </a:lvl1pPr>
          </a:lstStyle>
          <a:p>
            <a:pPr>
              <a:defRPr/>
            </a:pPr>
            <a:endParaRPr lang="en-US"/>
          </a:p>
        </p:txBody>
      </p:sp>
      <p:sp>
        <p:nvSpPr>
          <p:cNvPr id="200713" name="Rectangle 1033"/>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13C74177-1577-D84D-8E8C-3308D0146B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0"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28" charset="-128"/>
          <a:cs typeface="ＭＳ Ｐゴシック" charset="0"/>
        </a:defRPr>
      </a:lvl1pPr>
      <a:lvl2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2pPr>
      <a:lvl3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3pPr>
      <a:lvl4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4pPr>
      <a:lvl5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5pPr>
      <a:lvl6pPr marL="457200" algn="l" rtl="0" fontAlgn="base">
        <a:spcBef>
          <a:spcPct val="0"/>
        </a:spcBef>
        <a:spcAft>
          <a:spcPct val="0"/>
        </a:spcAft>
        <a:defRPr sz="4300">
          <a:solidFill>
            <a:schemeClr val="tx2"/>
          </a:solidFill>
          <a:latin typeface="Comic Sans MS" pitchFamily="-110" charset="0"/>
        </a:defRPr>
      </a:lvl6pPr>
      <a:lvl7pPr marL="914400" algn="l" rtl="0" fontAlgn="base">
        <a:spcBef>
          <a:spcPct val="0"/>
        </a:spcBef>
        <a:spcAft>
          <a:spcPct val="0"/>
        </a:spcAft>
        <a:defRPr sz="4300">
          <a:solidFill>
            <a:schemeClr val="tx2"/>
          </a:solidFill>
          <a:latin typeface="Comic Sans MS" pitchFamily="-110" charset="0"/>
        </a:defRPr>
      </a:lvl7pPr>
      <a:lvl8pPr marL="1371600" algn="l" rtl="0" fontAlgn="base">
        <a:spcBef>
          <a:spcPct val="0"/>
        </a:spcBef>
        <a:spcAft>
          <a:spcPct val="0"/>
        </a:spcAft>
        <a:defRPr sz="4300">
          <a:solidFill>
            <a:schemeClr val="tx2"/>
          </a:solidFill>
          <a:latin typeface="Comic Sans MS" pitchFamily="-110" charset="0"/>
        </a:defRPr>
      </a:lvl8pPr>
      <a:lvl9pPr marL="1828800" algn="l" rtl="0" fontAlgn="base">
        <a:spcBef>
          <a:spcPct val="0"/>
        </a:spcBef>
        <a:spcAft>
          <a:spcPct val="0"/>
        </a:spcAft>
        <a:defRPr sz="4300">
          <a:solidFill>
            <a:schemeClr val="tx2"/>
          </a:solidFill>
          <a:latin typeface="Comic Sans MS"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28" charset="-128"/>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0"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0"/>
            <a:ext cx="9144000" cy="6858000"/>
            <a:chOff x="0" y="0"/>
            <a:chExt cx="5760" cy="4320"/>
          </a:xfrm>
        </p:grpSpPr>
        <p:grpSp>
          <p:nvGrpSpPr>
            <p:cNvPr id="89096" name="Group 3"/>
            <p:cNvGrpSpPr>
              <a:grpSpLocks/>
            </p:cNvGrpSpPr>
            <p:nvPr/>
          </p:nvGrpSpPr>
          <p:grpSpPr bwMode="auto">
            <a:xfrm>
              <a:off x="0" y="0"/>
              <a:ext cx="5760" cy="4320"/>
              <a:chOff x="0" y="0"/>
              <a:chExt cx="5760" cy="4320"/>
            </a:xfrm>
          </p:grpSpPr>
          <p:sp>
            <p:nvSpPr>
              <p:cNvPr id="89107"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8"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9"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0"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1"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2"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3"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4"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5"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6"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7"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8"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9"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20"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21"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22"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23"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24"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25"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9126" name="Group 23"/>
              <p:cNvGrpSpPr>
                <a:grpSpLocks/>
              </p:cNvGrpSpPr>
              <p:nvPr/>
            </p:nvGrpSpPr>
            <p:grpSpPr bwMode="auto">
              <a:xfrm>
                <a:off x="0" y="336"/>
                <a:ext cx="5760" cy="3744"/>
                <a:chOff x="0" y="384"/>
                <a:chExt cx="5760" cy="3744"/>
              </a:xfrm>
            </p:grpSpPr>
            <p:sp>
              <p:nvSpPr>
                <p:cNvPr id="89127"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28"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29"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0"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1"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2"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3"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4"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5"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6"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7"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8"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9"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0"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89097" name="Freeform 38" descr="50%"/>
            <p:cNvSpPr>
              <a:spLocks/>
            </p:cNvSpPr>
            <p:nvPr/>
          </p:nvSpPr>
          <p:spPr bwMode="ltGray">
            <a:xfrm rot="16200000" flipV="1">
              <a:off x="4614" y="3544"/>
              <a:ext cx="274" cy="1250"/>
            </a:xfrm>
            <a:custGeom>
              <a:avLst/>
              <a:gdLst>
                <a:gd name="T0" fmla="*/ 0 w 290"/>
                <a:gd name="T1" fmla="*/ 2 h 1250"/>
                <a:gd name="T2" fmla="*/ 170 w 290"/>
                <a:gd name="T3" fmla="*/ 2 h 1250"/>
                <a:gd name="T4" fmla="*/ 205 w 290"/>
                <a:gd name="T5" fmla="*/ 50 h 1250"/>
                <a:gd name="T6" fmla="*/ 205 w 290"/>
                <a:gd name="T7" fmla="*/ 1202 h 1250"/>
                <a:gd name="T8" fmla="*/ 17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9098"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000000"/>
                </a:solidFill>
                <a:ea typeface="ＭＳ Ｐゴシック" charset="0"/>
                <a:cs typeface="ＭＳ Ｐゴシック" charset="0"/>
              </a:endParaRPr>
            </a:p>
          </p:txBody>
        </p:sp>
        <p:sp>
          <p:nvSpPr>
            <p:cNvPr id="89099" name="Freeform 40" descr="50%"/>
            <p:cNvSpPr>
              <a:spLocks/>
            </p:cNvSpPr>
            <p:nvPr/>
          </p:nvSpPr>
          <p:spPr bwMode="ltGray">
            <a:xfrm rot="16200000" flipV="1">
              <a:off x="877" y="3544"/>
              <a:ext cx="274" cy="1250"/>
            </a:xfrm>
            <a:custGeom>
              <a:avLst/>
              <a:gdLst>
                <a:gd name="T0" fmla="*/ 0 w 290"/>
                <a:gd name="T1" fmla="*/ 2 h 1250"/>
                <a:gd name="T2" fmla="*/ 170 w 290"/>
                <a:gd name="T3" fmla="*/ 2 h 1250"/>
                <a:gd name="T4" fmla="*/ 205 w 290"/>
                <a:gd name="T5" fmla="*/ 50 h 1250"/>
                <a:gd name="T6" fmla="*/ 205 w 290"/>
                <a:gd name="T7" fmla="*/ 1202 h 1250"/>
                <a:gd name="T8" fmla="*/ 17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9100"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000000"/>
                </a:solidFill>
                <a:ea typeface="ＭＳ Ｐゴシック" charset="0"/>
                <a:cs typeface="ＭＳ Ｐゴシック" charset="0"/>
              </a:endParaRPr>
            </a:p>
          </p:txBody>
        </p:sp>
        <p:sp>
          <p:nvSpPr>
            <p:cNvPr id="89101" name="Freeform 42" descr="50%"/>
            <p:cNvSpPr>
              <a:spLocks/>
            </p:cNvSpPr>
            <p:nvPr/>
          </p:nvSpPr>
          <p:spPr bwMode="ltGray">
            <a:xfrm rot="16200000" flipV="1">
              <a:off x="2747" y="3263"/>
              <a:ext cx="274" cy="1817"/>
            </a:xfrm>
            <a:custGeom>
              <a:avLst/>
              <a:gdLst>
                <a:gd name="T0" fmla="*/ 0 w 290"/>
                <a:gd name="T1" fmla="*/ 19 h 1250"/>
                <a:gd name="T2" fmla="*/ 170 w 290"/>
                <a:gd name="T3" fmla="*/ 19 h 1250"/>
                <a:gd name="T4" fmla="*/ 205 w 290"/>
                <a:gd name="T5" fmla="*/ 474 h 1250"/>
                <a:gd name="T6" fmla="*/ 205 w 290"/>
                <a:gd name="T7" fmla="*/ 11337 h 1250"/>
                <a:gd name="T8" fmla="*/ 170 w 290"/>
                <a:gd name="T9" fmla="*/ 11790 h 1250"/>
                <a:gd name="T10" fmla="*/ 0 w 290"/>
                <a:gd name="T11" fmla="*/ 11790 h 1250"/>
                <a:gd name="T12" fmla="*/ 0 w 290"/>
                <a:gd name="T13" fmla="*/ 19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9102"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000000"/>
                </a:solidFill>
                <a:ea typeface="ＭＳ Ｐゴシック" charset="0"/>
                <a:cs typeface="ＭＳ Ｐゴシック" charset="0"/>
              </a:endParaRPr>
            </a:p>
          </p:txBody>
        </p:sp>
        <p:grpSp>
          <p:nvGrpSpPr>
            <p:cNvPr id="89103" name="Group 44"/>
            <p:cNvGrpSpPr>
              <a:grpSpLocks/>
            </p:cNvGrpSpPr>
            <p:nvPr/>
          </p:nvGrpSpPr>
          <p:grpSpPr bwMode="auto">
            <a:xfrm>
              <a:off x="0" y="0"/>
              <a:ext cx="5760" cy="149"/>
              <a:chOff x="0" y="0"/>
              <a:chExt cx="5760" cy="149"/>
            </a:xfrm>
          </p:grpSpPr>
          <p:pic>
            <p:nvPicPr>
              <p:cNvPr id="89104" name="Picture 45" descr="techstri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5"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000000"/>
                  </a:solidFill>
                  <a:ea typeface="ＭＳ Ｐゴシック" charset="0"/>
                  <a:cs typeface="ＭＳ Ｐゴシック" charset="0"/>
                </a:endParaRPr>
              </a:p>
            </p:txBody>
          </p:sp>
          <p:sp>
            <p:nvSpPr>
              <p:cNvPr id="89106"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000000"/>
                  </a:solidFill>
                  <a:ea typeface="ＭＳ Ｐゴシック" charset="0"/>
                  <a:cs typeface="ＭＳ Ｐゴシック" charset="0"/>
                </a:endParaRPr>
              </a:p>
            </p:txBody>
          </p:sp>
        </p:grpSp>
      </p:grpSp>
      <p:sp>
        <p:nvSpPr>
          <p:cNvPr id="89091" name="Rectangle 48"/>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0">
                <a:solidFill>
                  <a:srgbClr val="99CCCC"/>
                </a:solidFill>
                <a:latin typeface="Arial Narrow"/>
                <a:ea typeface="ＭＳ Ｐゴシック"/>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0">
                <a:solidFill>
                  <a:srgbClr val="99CCCC"/>
                </a:solidFill>
                <a:latin typeface="Arial Narrow"/>
                <a:ea typeface="ＭＳ Ｐゴシック"/>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0">
                <a:solidFill>
                  <a:srgbClr val="99CCCC"/>
                </a:solidFill>
                <a:latin typeface="Arial Narrow"/>
                <a:ea typeface="ＭＳ Ｐゴシック" charset="0"/>
                <a:cs typeface="ＭＳ Ｐゴシック" charset="0"/>
              </a:defRPr>
            </a:lvl1pPr>
          </a:lstStyle>
          <a:p>
            <a:pPr>
              <a:defRPr/>
            </a:pPr>
            <a:fld id="{E7EBF3B2-D956-024C-BC77-0BEAC89A36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Impact" charset="0"/>
          <a:ea typeface="ＭＳ Ｐゴシック" charset="0"/>
        </a:defRPr>
      </a:lvl6pPr>
      <a:lvl7pPr marL="914400" algn="ctr" rtl="0" eaLnBrk="0" fontAlgn="base" hangingPunct="0">
        <a:spcBef>
          <a:spcPct val="0"/>
        </a:spcBef>
        <a:spcAft>
          <a:spcPct val="0"/>
        </a:spcAft>
        <a:defRPr sz="4400">
          <a:solidFill>
            <a:schemeClr val="tx2"/>
          </a:solidFill>
          <a:latin typeface="Impact" charset="0"/>
          <a:ea typeface="ＭＳ Ｐゴシック" charset="0"/>
        </a:defRPr>
      </a:lvl7pPr>
      <a:lvl8pPr marL="1371600" algn="ctr" rtl="0" eaLnBrk="0" fontAlgn="base" hangingPunct="0">
        <a:spcBef>
          <a:spcPct val="0"/>
        </a:spcBef>
        <a:spcAft>
          <a:spcPct val="0"/>
        </a:spcAft>
        <a:defRPr sz="4400">
          <a:solidFill>
            <a:schemeClr val="tx2"/>
          </a:solidFill>
          <a:latin typeface="Impact" charset="0"/>
          <a:ea typeface="ＭＳ Ｐゴシック" charset="0"/>
        </a:defRPr>
      </a:lvl8pPr>
      <a:lvl9pPr marL="1828800"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775" indent="-231775"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630238" indent="-173038" algn="l" rtl="0" eaLnBrk="0" fontAlgn="base" hangingPunct="0">
        <a:spcBef>
          <a:spcPct val="20000"/>
        </a:spcBef>
        <a:spcAft>
          <a:spcPct val="0"/>
        </a:spcAft>
        <a:buClr>
          <a:schemeClr val="accent1"/>
        </a:buClr>
        <a:buChar char="•"/>
        <a:defRPr sz="2800">
          <a:solidFill>
            <a:schemeClr val="tx1"/>
          </a:solidFill>
          <a:latin typeface="+mn-lt"/>
          <a:ea typeface="+mn-ea"/>
        </a:defRPr>
      </a:lvl2pPr>
      <a:lvl3pPr marL="1081088" indent="-166688" algn="l" rtl="0" eaLnBrk="0" fontAlgn="base" hangingPunct="0">
        <a:spcBef>
          <a:spcPct val="20000"/>
        </a:spcBef>
        <a:spcAft>
          <a:spcPct val="0"/>
        </a:spcAft>
        <a:buClr>
          <a:schemeClr val="folHlink"/>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127821988"/>
      </p:ext>
    </p:extLst>
  </p:cSld>
  <p:clrMap bg1="dk2" tx1="lt1" bg2="dk1" tx2="lt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3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8.xml"/><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1.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9.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 Id="rId3"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5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01.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ctrTitle"/>
          </p:nvPr>
        </p:nvSpPr>
        <p:spPr>
          <a:xfrm>
            <a:off x="685800" y="-171450"/>
            <a:ext cx="7772400" cy="1143000"/>
          </a:xfrm>
        </p:spPr>
        <p:txBody>
          <a:bodyPr/>
          <a:lstStyle/>
          <a:p>
            <a:r>
              <a:rPr lang="en-US" sz="6000" b="1">
                <a:latin typeface="Arial" charset="0"/>
                <a:ea typeface="Osaka" charset="0"/>
                <a:cs typeface="Osaka" charset="0"/>
              </a:rPr>
              <a:t>Orderly Worship</a:t>
            </a:r>
          </a:p>
        </p:txBody>
      </p:sp>
      <p:sp>
        <p:nvSpPr>
          <p:cNvPr id="102402" name="Rectangle 3"/>
          <p:cNvSpPr>
            <a:spLocks noGrp="1" noChangeArrowheads="1"/>
          </p:cNvSpPr>
          <p:nvPr>
            <p:ph type="subTitle" idx="1"/>
          </p:nvPr>
        </p:nvSpPr>
        <p:spPr>
          <a:xfrm>
            <a:off x="0" y="5300663"/>
            <a:ext cx="9144000" cy="649287"/>
          </a:xfrm>
        </p:spPr>
        <p:txBody>
          <a:bodyPr/>
          <a:lstStyle/>
          <a:p>
            <a:r>
              <a:rPr lang="en-US" sz="4000" b="1" i="1">
                <a:latin typeface="Arial" charset="0"/>
                <a:ea typeface="Osaka" charset="0"/>
                <a:cs typeface="Osaka" charset="0"/>
              </a:rPr>
              <a:t>1 Corinthians 14:26-40</a:t>
            </a:r>
          </a:p>
        </p:txBody>
      </p:sp>
      <p:pic>
        <p:nvPicPr>
          <p:cNvPr id="102403" name="Picture 5" descr="Worship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95350"/>
            <a:ext cx="43243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835" name="Rectangle 2"/>
          <p:cNvSpPr>
            <a:spLocks noGrp="1" noChangeArrowheads="1"/>
          </p:cNvSpPr>
          <p:nvPr>
            <p:ph type="title" idx="4294967295"/>
          </p:nvPr>
        </p:nvSpPr>
        <p:spPr/>
        <p:txBody>
          <a:bodyPr/>
          <a:lstStyle/>
          <a:p>
            <a:pPr eaLnBrk="1" hangingPunct="1"/>
            <a:r>
              <a:rPr lang="en-US">
                <a:solidFill>
                  <a:schemeClr val="bg1"/>
                </a:solidFill>
                <a:latin typeface="Arial" charset="0"/>
                <a:ea typeface="Osaka" charset="0"/>
                <a:cs typeface="Osaka" charset="0"/>
              </a:rPr>
              <a:t>God’s Creative Order 7</a:t>
            </a:r>
            <a:endParaRPr lang="en-US">
              <a:latin typeface="Arial" charset="0"/>
              <a:ea typeface="Osaka" charset="0"/>
              <a:cs typeface="Osaka" charset="0"/>
            </a:endParaRPr>
          </a:p>
        </p:txBody>
      </p:sp>
      <p:sp>
        <p:nvSpPr>
          <p:cNvPr id="120836"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20837" name="Picture 5" descr="family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3" y="0"/>
            <a:ext cx="6357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883" name="Rectangle 2"/>
          <p:cNvSpPr>
            <a:spLocks noGrp="1" noChangeArrowheads="1"/>
          </p:cNvSpPr>
          <p:nvPr>
            <p:ph type="title" idx="4294967295"/>
          </p:nvPr>
        </p:nvSpPr>
        <p:spPr/>
        <p:txBody>
          <a:bodyPr/>
          <a:lstStyle/>
          <a:p>
            <a:pPr eaLnBrk="1" hangingPunct="1"/>
            <a:r>
              <a:rPr lang="en-US">
                <a:solidFill>
                  <a:schemeClr val="tx1"/>
                </a:solidFill>
                <a:latin typeface="Arial" charset="0"/>
                <a:ea typeface="Osaka" charset="0"/>
                <a:cs typeface="Osaka" charset="0"/>
              </a:rPr>
              <a:t>God’s Creative Order 8</a:t>
            </a:r>
            <a:endParaRPr lang="en-US">
              <a:latin typeface="Arial" charset="0"/>
              <a:ea typeface="Osaka" charset="0"/>
              <a:cs typeface="Osaka" charset="0"/>
            </a:endParaRPr>
          </a:p>
        </p:txBody>
      </p:sp>
      <p:sp>
        <p:nvSpPr>
          <p:cNvPr id="122884"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979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63" name="Rectangle 2"/>
          <p:cNvSpPr>
            <a:spLocks noGrp="1" noChangeArrowheads="1"/>
          </p:cNvSpPr>
          <p:nvPr>
            <p:ph type="title" idx="4294967295"/>
          </p:nvPr>
        </p:nvSpPr>
        <p:spPr>
          <a:xfrm>
            <a:off x="3962400" y="152400"/>
            <a:ext cx="5029200" cy="3200400"/>
          </a:xfrm>
        </p:spPr>
        <p:txBody>
          <a:bodyPr/>
          <a:lstStyle/>
          <a:p>
            <a:pPr eaLnBrk="1" hangingPunct="1"/>
            <a:r>
              <a:rPr lang="en-US" sz="3600" u="sng">
                <a:solidFill>
                  <a:schemeClr val="bg1"/>
                </a:solidFill>
                <a:latin typeface="Arial" charset="0"/>
                <a:ea typeface="Osaka" charset="0"/>
                <a:cs typeface="Osaka" charset="0"/>
              </a:rPr>
              <a:t>Last Week:</a:t>
            </a:r>
            <a:r>
              <a:rPr lang="en-US" sz="3600">
                <a:solidFill>
                  <a:schemeClr val="bg1"/>
                </a:solidFill>
                <a:latin typeface="Arial" charset="0"/>
                <a:ea typeface="Osaka" charset="0"/>
                <a:cs typeface="Osaka" charset="0"/>
              </a:rPr>
              <a:t/>
            </a:r>
            <a:br>
              <a:rPr lang="en-US" sz="3600">
                <a:solidFill>
                  <a:schemeClr val="bg1"/>
                </a:solidFill>
                <a:latin typeface="Arial" charset="0"/>
                <a:ea typeface="Osaka" charset="0"/>
                <a:cs typeface="Osaka" charset="0"/>
              </a:rPr>
            </a:br>
            <a:r>
              <a:rPr lang="en-US" sz="3600">
                <a:solidFill>
                  <a:schemeClr val="bg1"/>
                </a:solidFill>
                <a:latin typeface="Arial" charset="0"/>
                <a:ea typeface="Osaka" charset="0"/>
                <a:cs typeface="Osaka" charset="0"/>
              </a:rPr>
              <a:t>Reasons to emphasize prophecy over tongues (14:1-25)</a:t>
            </a:r>
            <a:endParaRPr lang="en-US" sz="3600">
              <a:latin typeface="Arial" charset="0"/>
              <a:ea typeface="Osaka" charset="0"/>
              <a:cs typeface="Osaka" charset="0"/>
            </a:endParaRPr>
          </a:p>
        </p:txBody>
      </p:sp>
      <p:sp>
        <p:nvSpPr>
          <p:cNvPr id="124932"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24933" name="Picture 5" descr="tongues3"/>
          <p:cNvPicPr>
            <a:picLocks noChangeAspect="1" noChangeArrowheads="1"/>
          </p:cNvPicPr>
          <p:nvPr/>
        </p:nvPicPr>
        <p:blipFill>
          <a:blip r:embed="rId3">
            <a:extLst>
              <a:ext uri="{28A0092B-C50C-407E-A947-70E740481C1C}">
                <a14:useLocalDpi xmlns:a14="http://schemas.microsoft.com/office/drawing/2010/main" val="0"/>
              </a:ext>
            </a:extLst>
          </a:blip>
          <a:srcRect t="31667" b="23334"/>
          <a:stretch>
            <a:fillRect/>
          </a:stretch>
        </p:blipFill>
        <p:spPr bwMode="auto">
          <a:xfrm>
            <a:off x="0" y="4248150"/>
            <a:ext cx="38846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9" descr="ProphecyFlier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862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5" name="Rectangle 11"/>
          <p:cNvSpPr>
            <a:spLocks noChangeArrowheads="1"/>
          </p:cNvSpPr>
          <p:nvPr/>
        </p:nvSpPr>
        <p:spPr bwMode="auto">
          <a:xfrm>
            <a:off x="228600" y="5688013"/>
            <a:ext cx="3455988" cy="94138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2800">
                <a:solidFill>
                  <a:schemeClr val="bg1"/>
                </a:solidFill>
                <a:latin typeface="Arial" charset="0"/>
                <a:ea typeface="ＭＳ Ｐゴシック" charset="0"/>
                <a:cs typeface="ＭＳ Ｐゴシック" charset="0"/>
              </a:rPr>
              <a:t>TONGUES</a:t>
            </a:r>
            <a:endParaRPr lang="en-US" sz="6600">
              <a:solidFill>
                <a:schemeClr val="bg1"/>
              </a:solidFill>
              <a:latin typeface="Arial" charset="0"/>
              <a:ea typeface="ＭＳ Ｐゴシック" charset="0"/>
              <a:cs typeface="ＭＳ Ｐゴシック" charset="0"/>
            </a:endParaRPr>
          </a:p>
        </p:txBody>
      </p:sp>
      <p:sp>
        <p:nvSpPr>
          <p:cNvPr id="124936" name="Rectangle 10"/>
          <p:cNvSpPr>
            <a:spLocks noChangeArrowheads="1"/>
          </p:cNvSpPr>
          <p:nvPr/>
        </p:nvSpPr>
        <p:spPr bwMode="auto">
          <a:xfrm>
            <a:off x="0" y="3124200"/>
            <a:ext cx="3886200" cy="838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sz="3600">
                <a:solidFill>
                  <a:schemeClr val="bg1"/>
                </a:solidFill>
                <a:latin typeface="Arial" charset="0"/>
                <a:ea typeface="ＭＳ Ｐゴシック" charset="0"/>
                <a:cs typeface="ＭＳ Ｐゴシック" charset="0"/>
              </a:rPr>
              <a:t>over</a:t>
            </a:r>
            <a:endParaRPr lang="en-US" sz="6600">
              <a:solidFill>
                <a:schemeClr val="bg1"/>
              </a:solidFill>
              <a:latin typeface="Arial" charset="0"/>
              <a:ea typeface="ＭＳ Ｐゴシック" charset="0"/>
              <a:cs typeface="ＭＳ Ｐゴシック" charset="0"/>
            </a:endParaRPr>
          </a:p>
        </p:txBody>
      </p:sp>
      <p:sp>
        <p:nvSpPr>
          <p:cNvPr id="15369" name="Rectangle 2"/>
          <p:cNvSpPr>
            <a:spLocks noChangeArrowheads="1"/>
          </p:cNvSpPr>
          <p:nvPr/>
        </p:nvSpPr>
        <p:spPr bwMode="auto">
          <a:xfrm>
            <a:off x="4076700" y="34290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u="sng">
                <a:solidFill>
                  <a:schemeClr val="bg1"/>
                </a:solidFill>
                <a:latin typeface="Arial" charset="0"/>
              </a:rPr>
              <a:t>Today:</a:t>
            </a:r>
            <a:r>
              <a:rPr lang="en-US" sz="3600">
                <a:solidFill>
                  <a:schemeClr val="bg1"/>
                </a:solidFill>
                <a:latin typeface="Arial" charset="0"/>
              </a:rPr>
              <a:t/>
            </a:r>
            <a:br>
              <a:rPr lang="en-US" sz="3600">
                <a:solidFill>
                  <a:schemeClr val="bg1"/>
                </a:solidFill>
                <a:latin typeface="Arial" charset="0"/>
              </a:rPr>
            </a:br>
            <a:r>
              <a:rPr lang="en-US" sz="3600">
                <a:solidFill>
                  <a:schemeClr val="bg1"/>
                </a:solidFill>
                <a:latin typeface="Arial" charset="0"/>
              </a:rPr>
              <a:t>How we can maintain </a:t>
            </a:r>
            <a:r>
              <a:rPr lang="en-US" sz="3600">
                <a:solidFill>
                  <a:srgbClr val="FFFF00"/>
                </a:solidFill>
                <a:latin typeface="Arial" charset="0"/>
              </a:rPr>
              <a:t>order</a:t>
            </a:r>
            <a:r>
              <a:rPr lang="en-US" sz="3600">
                <a:solidFill>
                  <a:schemeClr val="bg1"/>
                </a:solidFill>
                <a:latin typeface="Arial" charset="0"/>
              </a:rPr>
              <a:t> </a:t>
            </a:r>
            <a:br>
              <a:rPr lang="en-US" sz="3600">
                <a:solidFill>
                  <a:schemeClr val="bg1"/>
                </a:solidFill>
                <a:latin typeface="Arial" charset="0"/>
              </a:rPr>
            </a:br>
            <a:r>
              <a:rPr lang="en-US" sz="3600">
                <a:solidFill>
                  <a:schemeClr val="bg1"/>
                </a:solidFill>
                <a:latin typeface="Arial" charset="0"/>
              </a:rPr>
              <a:t>in our services </a:t>
            </a:r>
            <a:br>
              <a:rPr lang="en-US" sz="3600">
                <a:solidFill>
                  <a:schemeClr val="bg1"/>
                </a:solidFill>
                <a:latin typeface="Arial" charset="0"/>
              </a:rPr>
            </a:br>
            <a:r>
              <a:rPr lang="en-US" sz="3600">
                <a:solidFill>
                  <a:schemeClr val="bg1"/>
                </a:solidFill>
                <a:latin typeface="Arial" charset="0"/>
              </a:rPr>
              <a:t>(3 ways in 14:26-40)</a:t>
            </a:r>
            <a:endParaRPr lang="en-US" sz="360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dissolv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xEl>
                                              <p:pRg st="0" end="0"/>
                                            </p:txEl>
                                          </p:spTgt>
                                        </p:tgtEl>
                                        <p:attrNameLst>
                                          <p:attrName>style.visibility</p:attrName>
                                        </p:attrNameLst>
                                      </p:cBhvr>
                                      <p:to>
                                        <p:strVal val="visible"/>
                                      </p:to>
                                    </p:set>
                                    <p:animEffect transition="in" filter="dissolve">
                                      <p:cBhvr>
                                        <p:cTn id="12" dur="500"/>
                                        <p:tgtEl>
                                          <p:spTgt spid="153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P spid="1536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6979" name="Rectangle 2"/>
          <p:cNvSpPr>
            <a:spLocks noGrp="1" noChangeArrowheads="1"/>
          </p:cNvSpPr>
          <p:nvPr>
            <p:ph type="title" idx="4294967295"/>
          </p:nvPr>
        </p:nvSpPr>
        <p:spPr>
          <a:xfrm>
            <a:off x="5562600" y="609600"/>
            <a:ext cx="3048000" cy="4343400"/>
          </a:xfrm>
        </p:spPr>
        <p:txBody>
          <a:bodyPr/>
          <a:lstStyle/>
          <a:p>
            <a:pPr eaLnBrk="1" hangingPunct="1"/>
            <a:r>
              <a:rPr lang="en-US">
                <a:solidFill>
                  <a:schemeClr val="bg1"/>
                </a:solidFill>
                <a:latin typeface="Arial" charset="0"/>
                <a:ea typeface="Osaka" charset="0"/>
                <a:cs typeface="Osaka" charset="0"/>
              </a:rPr>
              <a:t>I. Speakers best edify the church by </a:t>
            </a:r>
            <a:r>
              <a:rPr lang="en-US">
                <a:solidFill>
                  <a:srgbClr val="FFFF00"/>
                </a:solidFill>
                <a:latin typeface="Arial" charset="0"/>
                <a:ea typeface="Osaka" charset="0"/>
                <a:cs typeface="Osaka" charset="0"/>
              </a:rPr>
              <a:t>taking turns</a:t>
            </a:r>
            <a:r>
              <a:rPr lang="en-US">
                <a:solidFill>
                  <a:schemeClr val="bg1"/>
                </a:solidFill>
                <a:latin typeface="Arial" charset="0"/>
                <a:ea typeface="Osaka" charset="0"/>
                <a:cs typeface="Osaka" charset="0"/>
              </a:rPr>
              <a:t> </a:t>
            </a:r>
            <a:br>
              <a:rPr lang="en-US">
                <a:solidFill>
                  <a:schemeClr val="bg1"/>
                </a:solidFill>
                <a:latin typeface="Arial" charset="0"/>
                <a:ea typeface="Osaka" charset="0"/>
                <a:cs typeface="Osaka" charset="0"/>
              </a:rPr>
            </a:br>
            <a:r>
              <a:rPr lang="en-US">
                <a:solidFill>
                  <a:schemeClr val="bg1"/>
                </a:solidFill>
                <a:latin typeface="Arial" charset="0"/>
                <a:ea typeface="Osaka" charset="0"/>
                <a:cs typeface="Osaka" charset="0"/>
              </a:rPr>
              <a:t>(26-35)</a:t>
            </a:r>
          </a:p>
        </p:txBody>
      </p:sp>
      <p:sp>
        <p:nvSpPr>
          <p:cNvPr id="12698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26981" name="Picture 6" descr="El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43053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29027" name="Picture 8" descr="bible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766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9029" name="Rectangle 2"/>
          <p:cNvSpPr>
            <a:spLocks noChangeArrowheads="1"/>
          </p:cNvSpPr>
          <p:nvPr/>
        </p:nvSpPr>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90000"/>
              </a:lnSpc>
            </a:pPr>
            <a:r>
              <a:rPr lang="en-US" sz="3200" baseline="30000">
                <a:solidFill>
                  <a:schemeClr val="bg1"/>
                </a:solidFill>
                <a:latin typeface="Arial" charset="0"/>
              </a:rPr>
              <a:t>26 </a:t>
            </a:r>
            <a:r>
              <a:rPr lang="en-US" sz="3200">
                <a:solidFill>
                  <a:schemeClr val="bg1"/>
                </a:solidFill>
                <a:latin typeface="Arial" charset="0"/>
              </a:rPr>
              <a:t>Well, my brothers and sisters, let’s summarize. When you meet together, one will sing, another will teach, another will tell some special revelation God has given, one will speak in tongues, and another will interpret what is said. But everything that is done must strengthen all of you (NLT).</a:t>
            </a:r>
          </a:p>
        </p:txBody>
      </p:sp>
      <p:sp>
        <p:nvSpPr>
          <p:cNvPr id="176131" name="Rectangle 2"/>
          <p:cNvSpPr>
            <a:spLocks noGrp="1" noChangeArrowheads="1"/>
          </p:cNvSpPr>
          <p:nvPr>
            <p:ph type="title" idx="4294967295"/>
          </p:nvPr>
        </p:nvSpPr>
        <p:spPr>
          <a:xfrm>
            <a:off x="3429000" y="0"/>
            <a:ext cx="5715000" cy="2209800"/>
          </a:xfrm>
          <a:solidFill>
            <a:srgbClr val="800000"/>
          </a:solidFill>
        </p:spPr>
        <p:txBody>
          <a:bodyPr/>
          <a:lstStyle/>
          <a:p>
            <a:pPr marL="736600" indent="-736600" algn="l" eaLnBrk="1" hangingPunct="1">
              <a:lnSpc>
                <a:spcPct val="90000"/>
              </a:lnSpc>
              <a:defRPr/>
            </a:pPr>
            <a:r>
              <a:rPr lang="en-US" sz="3600">
                <a:solidFill>
                  <a:schemeClr val="bg1"/>
                </a:solidFill>
                <a:effectLst>
                  <a:outerShdw blurRad="38100" dist="38100" dir="2700000" algn="tl">
                    <a:srgbClr val="000000"/>
                  </a:outerShdw>
                </a:effectLst>
                <a:latin typeface="Arial" charset="0"/>
                <a:ea typeface="Osaka" charset="0"/>
                <a:cs typeface="Osaka" charset="0"/>
              </a:rPr>
              <a:t>A.	</a:t>
            </a:r>
            <a:r>
              <a:rPr lang="en-US" sz="3600">
                <a:solidFill>
                  <a:srgbClr val="FFFF00"/>
                </a:solidFill>
                <a:effectLst>
                  <a:outerShdw blurRad="38100" dist="38100" dir="2700000" algn="tl">
                    <a:srgbClr val="000000"/>
                  </a:outerShdw>
                </a:effectLst>
                <a:latin typeface="Arial" charset="0"/>
                <a:ea typeface="Osaka" charset="0"/>
                <a:cs typeface="Osaka" charset="0"/>
              </a:rPr>
              <a:t>Everything</a:t>
            </a:r>
            <a:r>
              <a:rPr lang="en-US" sz="3600">
                <a:solidFill>
                  <a:schemeClr val="bg1"/>
                </a:solidFill>
                <a:effectLst>
                  <a:outerShdw blurRad="38100" dist="38100" dir="2700000" algn="tl">
                    <a:srgbClr val="000000"/>
                  </a:outerShdw>
                </a:effectLst>
                <a:latin typeface="Arial" charset="0"/>
                <a:ea typeface="Osaka" charset="0"/>
                <a:cs typeface="Osaka" charset="0"/>
              </a:rPr>
              <a:t> said in our services should edify the church (26)</a:t>
            </a:r>
            <a:endParaRPr lang="en-US" u="sng">
              <a:solidFill>
                <a:schemeClr val="tx1"/>
              </a:solidFill>
              <a:latin typeface="Times"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2"/>
          <p:cNvGrpSpPr>
            <a:grpSpLocks/>
          </p:cNvGrpSpPr>
          <p:nvPr/>
        </p:nvGrpSpPr>
        <p:grpSpPr bwMode="auto">
          <a:xfrm>
            <a:off x="0" y="-76200"/>
            <a:ext cx="9144000" cy="6934200"/>
            <a:chOff x="-476" y="0"/>
            <a:chExt cx="6236" cy="4441"/>
          </a:xfrm>
        </p:grpSpPr>
        <p:pic>
          <p:nvPicPr>
            <p:cNvPr id="131081" name="Picture 3" descr="Pentecost"/>
            <p:cNvPicPr>
              <a:picLocks noChangeAspect="1" noChangeArrowheads="1"/>
            </p:cNvPicPr>
            <p:nvPr/>
          </p:nvPicPr>
          <p:blipFill>
            <a:blip r:embed="rId3">
              <a:extLst>
                <a:ext uri="{28A0092B-C50C-407E-A947-70E740481C1C}">
                  <a14:useLocalDpi xmlns:a14="http://schemas.microsoft.com/office/drawing/2010/main" val="0"/>
                </a:ext>
              </a:extLst>
            </a:blip>
            <a:srcRect r="7092"/>
            <a:stretch>
              <a:fillRect/>
            </a:stretch>
          </p:blipFill>
          <p:spPr bwMode="auto">
            <a:xfrm>
              <a:off x="-476" y="22"/>
              <a:ext cx="62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Picture 4" descr="Pentecost"/>
            <p:cNvPicPr>
              <a:picLocks noChangeAspect="1" noChangeArrowheads="1"/>
            </p:cNvPicPr>
            <p:nvPr/>
          </p:nvPicPr>
          <p:blipFill>
            <a:blip r:embed="rId3">
              <a:extLst>
                <a:ext uri="{28A0092B-C50C-407E-A947-70E740481C1C}">
                  <a14:useLocalDpi xmlns:a14="http://schemas.microsoft.com/office/drawing/2010/main" val="0"/>
                </a:ext>
              </a:extLst>
            </a:blip>
            <a:srcRect l="78606"/>
            <a:stretch>
              <a:fillRect/>
            </a:stretch>
          </p:blipFill>
          <p:spPr bwMode="auto">
            <a:xfrm>
              <a:off x="4272" y="0"/>
              <a:ext cx="14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idx="4294967295"/>
          </p:nvPr>
        </p:nvSpPr>
        <p:spPr>
          <a:xfrm>
            <a:off x="228600" y="152400"/>
            <a:ext cx="8839200" cy="990600"/>
          </a:xfrm>
        </p:spPr>
        <p:txBody>
          <a:bodyPr/>
          <a:lstStyle/>
          <a:p>
            <a:pPr eaLnBrk="1" hangingPunct="1">
              <a:defRPr/>
            </a:pPr>
            <a:r>
              <a:rPr lang="en-US" sz="4000" smtClean="0">
                <a:solidFill>
                  <a:schemeClr val="tx1"/>
                </a:solidFill>
                <a:effectLst>
                  <a:outerShdw blurRad="38100" dist="38100" dir="2700000" algn="tl">
                    <a:srgbClr val="DDDDDD"/>
                  </a:outerShdw>
                </a:effectLst>
                <a:cs typeface="+mj-cs"/>
              </a:rPr>
              <a:t>Apostles praised God in languages they had never learned (Acts 2)</a:t>
            </a:r>
            <a:endParaRPr lang="en-US" sz="4000" smtClean="0">
              <a:solidFill>
                <a:schemeClr val="bg2"/>
              </a:solidFill>
              <a:effectLst>
                <a:outerShdw blurRad="38100" dist="38100" dir="2700000" algn="tl">
                  <a:srgbClr val="DDDDDD"/>
                </a:outerShdw>
              </a:effectLst>
              <a:cs typeface="+mj-cs"/>
            </a:endParaRPr>
          </a:p>
        </p:txBody>
      </p:sp>
      <p:sp>
        <p:nvSpPr>
          <p:cNvPr id="6" name="TextBox 5"/>
          <p:cNvSpPr txBox="1">
            <a:spLocks noChangeArrowheads="1"/>
          </p:cNvSpPr>
          <p:nvPr/>
        </p:nvSpPr>
        <p:spPr bwMode="auto">
          <a:xfrm>
            <a:off x="2057400" y="2895600"/>
            <a:ext cx="226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r>
              <a:rPr lang="en-US">
                <a:solidFill>
                  <a:srgbClr val="000000"/>
                </a:solidFill>
              </a:rPr>
              <a:t>Latin</a:t>
            </a:r>
          </a:p>
        </p:txBody>
      </p:sp>
      <p:sp>
        <p:nvSpPr>
          <p:cNvPr id="7" name="TextBox 6"/>
          <p:cNvSpPr txBox="1">
            <a:spLocks noChangeArrowheads="1"/>
          </p:cNvSpPr>
          <p:nvPr/>
        </p:nvSpPr>
        <p:spPr bwMode="auto">
          <a:xfrm>
            <a:off x="685800" y="1600200"/>
            <a:ext cx="226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r>
              <a:rPr lang="en-US">
                <a:solidFill>
                  <a:srgbClr val="000000"/>
                </a:solidFill>
              </a:rPr>
              <a:t>Egyptian</a:t>
            </a:r>
          </a:p>
        </p:txBody>
      </p:sp>
      <p:sp>
        <p:nvSpPr>
          <p:cNvPr id="8" name="TextBox 7"/>
          <p:cNvSpPr txBox="1">
            <a:spLocks noChangeArrowheads="1"/>
          </p:cNvSpPr>
          <p:nvPr/>
        </p:nvSpPr>
        <p:spPr bwMode="auto">
          <a:xfrm>
            <a:off x="3375025" y="1973263"/>
            <a:ext cx="226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r>
              <a:rPr lang="en-US">
                <a:solidFill>
                  <a:srgbClr val="000000"/>
                </a:solidFill>
              </a:rPr>
              <a:t>Arabic</a:t>
            </a:r>
          </a:p>
        </p:txBody>
      </p:sp>
      <p:sp>
        <p:nvSpPr>
          <p:cNvPr id="9" name="TextBox 8"/>
          <p:cNvSpPr txBox="1">
            <a:spLocks noChangeArrowheads="1"/>
          </p:cNvSpPr>
          <p:nvPr/>
        </p:nvSpPr>
        <p:spPr bwMode="auto">
          <a:xfrm>
            <a:off x="5203825" y="2582863"/>
            <a:ext cx="226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r>
              <a:rPr lang="en-US">
                <a:solidFill>
                  <a:srgbClr val="000000"/>
                </a:solidFill>
              </a:rPr>
              <a:t>Median</a:t>
            </a:r>
          </a:p>
        </p:txBody>
      </p:sp>
      <p:sp>
        <p:nvSpPr>
          <p:cNvPr id="14" name="TextBox 13"/>
          <p:cNvSpPr txBox="1">
            <a:spLocks noChangeArrowheads="1"/>
          </p:cNvSpPr>
          <p:nvPr/>
        </p:nvSpPr>
        <p:spPr bwMode="auto">
          <a:xfrm>
            <a:off x="6880225" y="1668463"/>
            <a:ext cx="226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r>
              <a:rPr lang="en-US">
                <a:solidFill>
                  <a:srgbClr val="000000"/>
                </a:solidFill>
              </a:rPr>
              <a:t>Persian</a:t>
            </a:r>
          </a:p>
        </p:txBody>
      </p:sp>
      <p:sp>
        <p:nvSpPr>
          <p:cNvPr id="15" name="TextBox 14"/>
          <p:cNvSpPr txBox="1">
            <a:spLocks noChangeArrowheads="1"/>
          </p:cNvSpPr>
          <p:nvPr/>
        </p:nvSpPr>
        <p:spPr bwMode="auto">
          <a:xfrm>
            <a:off x="7086600" y="3352800"/>
            <a:ext cx="1447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r>
              <a:rPr lang="en-US">
                <a:solidFill>
                  <a:srgbClr val="000000"/>
                </a:solidFill>
              </a:rPr>
              <a:t>Etc.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P spid="6" grpId="0" build="allAtOnce"/>
      <p:bldP spid="7" grpId="0" build="allAtOnce"/>
      <p:bldP spid="8" grpId="0" build="allAtOnce"/>
      <p:bldP spid="9" grpId="0" build="allAtOnce"/>
      <p:bldP spid="14" grpId="0" build="allAtOnce"/>
      <p:bldP spid="15"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7" descr="womansandy 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Picture 6" descr="womansandy Beach"/>
          <p:cNvPicPr>
            <a:picLocks noChangeAspect="1" noChangeArrowheads="1"/>
          </p:cNvPicPr>
          <p:nvPr/>
        </p:nvPicPr>
        <p:blipFill>
          <a:blip r:embed="rId3">
            <a:extLst>
              <a:ext uri="{28A0092B-C50C-407E-A947-70E740481C1C}">
                <a14:useLocalDpi xmlns:a14="http://schemas.microsoft.com/office/drawing/2010/main" val="0"/>
              </a:ext>
            </a:extLst>
          </a:blip>
          <a:srcRect r="22499" b="7501"/>
          <a:stretch>
            <a:fillRect/>
          </a:stretch>
        </p:blipFill>
        <p:spPr bwMode="auto">
          <a:xfrm>
            <a:off x="2057400" y="533400"/>
            <a:ext cx="7086600" cy="634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2"/>
          <p:cNvSpPr>
            <a:spLocks noGrp="1" noChangeArrowheads="1"/>
          </p:cNvSpPr>
          <p:nvPr>
            <p:ph type="ctrTitle" idx="4294967295"/>
          </p:nvPr>
        </p:nvSpPr>
        <p:spPr>
          <a:xfrm>
            <a:off x="304800" y="76200"/>
            <a:ext cx="8458200" cy="609600"/>
          </a:xfrm>
          <a:solidFill>
            <a:srgbClr val="800000"/>
          </a:solidFill>
        </p:spPr>
        <p:txBody>
          <a:bodyPr anchor="b"/>
          <a:lstStyle/>
          <a:p>
            <a:pPr eaLnBrk="1" hangingPunct="1"/>
            <a:r>
              <a:rPr lang="en-US" sz="3600" b="1">
                <a:solidFill>
                  <a:schemeClr val="bg1"/>
                </a:solidFill>
                <a:latin typeface="Arial" charset="0"/>
                <a:ea typeface="ＭＳ Ｐゴシック" charset="0"/>
              </a:rPr>
              <a:t>Purpose for Jewish Unbelievers</a:t>
            </a:r>
            <a:endParaRPr lang="en-US">
              <a:solidFill>
                <a:schemeClr val="bg1"/>
              </a:solidFill>
              <a:latin typeface="Arial" charset="0"/>
              <a:ea typeface="ＭＳ Ｐゴシック" charset="0"/>
            </a:endParaRPr>
          </a:p>
        </p:txBody>
      </p:sp>
      <p:sp>
        <p:nvSpPr>
          <p:cNvPr id="133124" name="TextBox 5"/>
          <p:cNvSpPr txBox="1">
            <a:spLocks noChangeArrowheads="1"/>
          </p:cNvSpPr>
          <p:nvPr/>
        </p:nvSpPr>
        <p:spPr bwMode="auto">
          <a:xfrm>
            <a:off x="2481263" y="5943600"/>
            <a:ext cx="4103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ctr" eaLnBrk="1" hangingPunct="1"/>
            <a:r>
              <a:rPr lang="en-US" sz="2800" b="1" i="1">
                <a:latin typeface="Arial" charset="0"/>
              </a:rPr>
              <a:t>1 Corinthians 14:21-22</a:t>
            </a:r>
          </a:p>
        </p:txBody>
      </p:sp>
      <p:sp>
        <p:nvSpPr>
          <p:cNvPr id="133125" name="Rectangle 3"/>
          <p:cNvSpPr>
            <a:spLocks noChangeArrowheads="1"/>
          </p:cNvSpPr>
          <p:nvPr/>
        </p:nvSpPr>
        <p:spPr bwMode="auto">
          <a:xfrm>
            <a:off x="0" y="685800"/>
            <a:ext cx="86756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b="1">
                <a:solidFill>
                  <a:schemeClr val="tx1"/>
                </a:solidFill>
                <a:latin typeface="Arial" charset="0"/>
                <a:ea typeface="ＭＳ Ｐゴシック" charset="0"/>
                <a:cs typeface="ＭＳ Ｐゴシック" charset="0"/>
              </a:rPr>
              <a:t>In the Law it is written: </a:t>
            </a:r>
          </a:p>
          <a:p>
            <a:pPr algn="ctr">
              <a:spcBef>
                <a:spcPct val="20000"/>
              </a:spcBef>
            </a:pPr>
            <a:r>
              <a:rPr lang="en-US" sz="3200" b="1">
                <a:solidFill>
                  <a:schemeClr val="tx1"/>
                </a:solidFill>
                <a:latin typeface="Arial" charset="0"/>
                <a:ea typeface="ＭＳ Ｐゴシック" charset="0"/>
                <a:cs typeface="ＭＳ Ｐゴシック" charset="0"/>
              </a:rPr>
              <a:t>“Through men of strange tongues and through the lips of foreigners I will speak to this people [Jews], but even then they will not listen to me,” says the Lord.</a:t>
            </a:r>
            <a:endParaRPr lang="en-US" sz="2000" b="1">
              <a:solidFill>
                <a:schemeClr val="tx1"/>
              </a:solidFill>
              <a:latin typeface="Arial" charset="0"/>
              <a:ea typeface="ＭＳ Ｐゴシック" charset="0"/>
              <a:cs typeface="ＭＳ Ｐゴシック" charset="0"/>
            </a:endParaRPr>
          </a:p>
          <a:p>
            <a:pPr algn="ctr">
              <a:spcBef>
                <a:spcPct val="20000"/>
              </a:spcBef>
            </a:pPr>
            <a:endParaRPr lang="en-US" sz="800" b="1">
              <a:solidFill>
                <a:schemeClr val="tx1"/>
              </a:solidFill>
              <a:latin typeface="Arial" charset="0"/>
              <a:ea typeface="ＭＳ Ｐゴシック" charset="0"/>
              <a:cs typeface="ＭＳ Ｐゴシック" charset="0"/>
            </a:endParaRPr>
          </a:p>
          <a:p>
            <a:pPr algn="ctr">
              <a:spcBef>
                <a:spcPct val="20000"/>
              </a:spcBef>
            </a:pPr>
            <a:r>
              <a:rPr lang="en-US" sz="3200" b="1">
                <a:solidFill>
                  <a:srgbClr val="800000"/>
                </a:solidFill>
                <a:latin typeface="Arial" charset="0"/>
                <a:ea typeface="ＭＳ Ｐゴシック" charset="0"/>
                <a:cs typeface="ＭＳ Ｐゴシック" charset="0"/>
              </a:rPr>
              <a:t>Tongues</a:t>
            </a:r>
            <a:r>
              <a:rPr lang="en-US" sz="3200" b="1">
                <a:solidFill>
                  <a:schemeClr val="tx1"/>
                </a:solidFill>
                <a:latin typeface="Arial" charset="0"/>
                <a:ea typeface="ＭＳ Ｐゴシック" charset="0"/>
                <a:cs typeface="ＭＳ Ｐゴシック" charset="0"/>
              </a:rPr>
              <a:t>, then, are a sign, not for believers but </a:t>
            </a:r>
            <a:r>
              <a:rPr lang="en-US" sz="3200" b="1">
                <a:solidFill>
                  <a:srgbClr val="800000"/>
                </a:solidFill>
                <a:latin typeface="Arial" charset="0"/>
                <a:ea typeface="ＭＳ Ｐゴシック" charset="0"/>
                <a:cs typeface="ＭＳ Ｐゴシック" charset="0"/>
              </a:rPr>
              <a:t>for unbelievers</a:t>
            </a:r>
            <a:r>
              <a:rPr lang="en-US" sz="3200" b="1">
                <a:solidFill>
                  <a:schemeClr val="tx1"/>
                </a:solidFill>
                <a:latin typeface="Arial" charset="0"/>
                <a:ea typeface="ＭＳ Ｐゴシック" charset="0"/>
                <a:cs typeface="ＭＳ Ｐゴシック" charset="0"/>
              </a:rPr>
              <a:t>; </a:t>
            </a:r>
            <a:br>
              <a:rPr lang="en-US" sz="3200" b="1">
                <a:solidFill>
                  <a:schemeClr val="tx1"/>
                </a:solidFill>
                <a:latin typeface="Arial" charset="0"/>
                <a:ea typeface="ＭＳ Ｐゴシック" charset="0"/>
                <a:cs typeface="ＭＳ Ｐゴシック" charset="0"/>
              </a:rPr>
            </a:br>
            <a:r>
              <a:rPr lang="en-US" sz="3200" b="1">
                <a:solidFill>
                  <a:srgbClr val="800000"/>
                </a:solidFill>
                <a:latin typeface="Arial" charset="0"/>
                <a:ea typeface="ＭＳ Ｐゴシック" charset="0"/>
                <a:cs typeface="ＭＳ Ｐゴシック" charset="0"/>
              </a:rPr>
              <a:t>prophecy</a:t>
            </a:r>
            <a:r>
              <a:rPr lang="en-US" sz="3200" b="1">
                <a:solidFill>
                  <a:schemeClr val="tx1"/>
                </a:solidFill>
                <a:latin typeface="Arial" charset="0"/>
                <a:ea typeface="ＭＳ Ｐゴシック" charset="0"/>
                <a:cs typeface="ＭＳ Ｐゴシック" charset="0"/>
              </a:rPr>
              <a:t>, however, is </a:t>
            </a:r>
            <a:r>
              <a:rPr lang="en-US" sz="3200" b="1">
                <a:solidFill>
                  <a:srgbClr val="800000"/>
                </a:solidFill>
                <a:latin typeface="Arial" charset="0"/>
                <a:ea typeface="ＭＳ Ｐゴシック" charset="0"/>
                <a:cs typeface="ＭＳ Ｐゴシック" charset="0"/>
              </a:rPr>
              <a:t>for believers</a:t>
            </a:r>
            <a:r>
              <a:rPr lang="en-US" sz="3200" b="1">
                <a:solidFill>
                  <a:schemeClr val="tx1"/>
                </a:solidFill>
                <a:latin typeface="Arial" charset="0"/>
                <a:ea typeface="ＭＳ Ｐゴシック" charset="0"/>
                <a:cs typeface="ＭＳ Ｐゴシック" charset="0"/>
              </a:rPr>
              <a:t>, </a:t>
            </a:r>
            <a:br>
              <a:rPr lang="en-US" sz="3200" b="1">
                <a:solidFill>
                  <a:schemeClr val="tx1"/>
                </a:solidFill>
                <a:latin typeface="Arial" charset="0"/>
                <a:ea typeface="ＭＳ Ｐゴシック" charset="0"/>
                <a:cs typeface="ＭＳ Ｐゴシック" charset="0"/>
              </a:rPr>
            </a:br>
            <a:r>
              <a:rPr lang="en-US" sz="3200" b="1">
                <a:solidFill>
                  <a:schemeClr val="tx1"/>
                </a:solidFill>
                <a:latin typeface="Arial" charset="0"/>
                <a:ea typeface="ＭＳ Ｐゴシック" charset="0"/>
                <a:cs typeface="ＭＳ Ｐゴシック" charset="0"/>
              </a:rPr>
              <a:t>not for unbelievers.</a:t>
            </a:r>
          </a:p>
        </p:txBody>
      </p:sp>
      <p:pic>
        <p:nvPicPr>
          <p:cNvPr id="133126" name="Picture 5" descr="whytongues?"/>
          <p:cNvPicPr>
            <a:picLocks noChangeAspect="1" noChangeArrowheads="1"/>
          </p:cNvPicPr>
          <p:nvPr/>
        </p:nvPicPr>
        <p:blipFill>
          <a:blip r:embed="rId4">
            <a:extLst>
              <a:ext uri="{28A0092B-C50C-407E-A947-70E740481C1C}">
                <a14:useLocalDpi xmlns:a14="http://schemas.microsoft.com/office/drawing/2010/main" val="0"/>
              </a:ext>
            </a:extLst>
          </a:blip>
          <a:srcRect b="11249"/>
          <a:stretch>
            <a:fillRect/>
          </a:stretch>
        </p:blipFill>
        <p:spPr bwMode="auto">
          <a:xfrm>
            <a:off x="0" y="5105400"/>
            <a:ext cx="15605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6" descr="bibleking_james_bible7"/>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209800" y="-26988"/>
            <a:ext cx="6934200"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6" name="Rectangle 2"/>
          <p:cNvSpPr>
            <a:spLocks noGrp="1" noChangeArrowheads="1"/>
          </p:cNvSpPr>
          <p:nvPr>
            <p:ph type="ctrTitle" idx="4294967295"/>
          </p:nvPr>
        </p:nvSpPr>
        <p:spPr>
          <a:xfrm rot="16200000">
            <a:off x="-2324100" y="2324100"/>
            <a:ext cx="6858000" cy="2209800"/>
          </a:xfrm>
          <a:solidFill>
            <a:srgbClr val="000000"/>
          </a:solidFill>
          <a:effectLst>
            <a:outerShdw blurRad="63500" dist="38099" dir="2700000" algn="ctr" rotWithShape="0">
              <a:srgbClr val="0A0A0A">
                <a:alpha val="99962"/>
              </a:srgbClr>
            </a:outerShdw>
          </a:effectLst>
        </p:spPr>
        <p:txBody>
          <a:bodyPr/>
          <a:lstStyle/>
          <a:p>
            <a:pPr eaLnBrk="1" hangingPunct="1">
              <a:defRPr/>
            </a:pPr>
            <a:r>
              <a:rPr lang="en-US" sz="5400" b="1" dirty="0" smtClean="0">
                <a:solidFill>
                  <a:schemeClr val="bg1"/>
                </a:solidFill>
                <a:cs typeface="+mj-cs"/>
              </a:rPr>
              <a:t>A Biblical Definition</a:t>
            </a:r>
            <a:br>
              <a:rPr lang="en-US" sz="5400" b="1" dirty="0" smtClean="0">
                <a:solidFill>
                  <a:schemeClr val="bg1"/>
                </a:solidFill>
                <a:cs typeface="+mj-cs"/>
              </a:rPr>
            </a:br>
            <a:r>
              <a:rPr lang="en-US" sz="5400" b="1" dirty="0" smtClean="0">
                <a:solidFill>
                  <a:schemeClr val="bg1"/>
                </a:solidFill>
                <a:cs typeface="+mj-cs"/>
              </a:rPr>
              <a:t> of Tongues</a:t>
            </a:r>
            <a:endParaRPr lang="en-US" b="1" dirty="0" smtClean="0">
              <a:solidFill>
                <a:schemeClr val="bg1"/>
              </a:solidFill>
              <a:cs typeface="+mj-cs"/>
            </a:endParaRPr>
          </a:p>
        </p:txBody>
      </p:sp>
      <p:sp>
        <p:nvSpPr>
          <p:cNvPr id="135171" name="Text Box 4"/>
          <p:cNvSpPr txBox="1">
            <a:spLocks noChangeArrowheads="1"/>
          </p:cNvSpPr>
          <p:nvPr/>
        </p:nvSpPr>
        <p:spPr bwMode="auto">
          <a:xfrm>
            <a:off x="8534400" y="0"/>
            <a:ext cx="565150" cy="457200"/>
          </a:xfrm>
          <a:prstGeom prst="rect">
            <a:avLst/>
          </a:prstGeom>
          <a:solidFill>
            <a:srgbClr val="0A0A0A"/>
          </a:solidFill>
          <a:ln>
            <a:noFill/>
          </a:ln>
          <a:effectLst>
            <a:outerShdw dist="35921" dir="2700000" algn="ctr" rotWithShape="0">
              <a:srgbClr val="0A0A0A"/>
            </a:outerShdw>
          </a:effectLst>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r>
              <a:rPr lang="en-US" sz="2400" b="1">
                <a:solidFill>
                  <a:srgbClr val="000000"/>
                </a:solidFill>
              </a:rPr>
              <a:t>29</a:t>
            </a:r>
            <a:endParaRPr lang="en-US" sz="2400">
              <a:solidFill>
                <a:srgbClr val="000000"/>
              </a:solidFill>
            </a:endParaRPr>
          </a:p>
        </p:txBody>
      </p:sp>
      <p:sp>
        <p:nvSpPr>
          <p:cNvPr id="121860" name="Rectangle 3"/>
          <p:cNvSpPr>
            <a:spLocks noChangeArrowheads="1"/>
          </p:cNvSpPr>
          <p:nvPr/>
        </p:nvSpPr>
        <p:spPr bwMode="auto">
          <a:xfrm>
            <a:off x="2286000" y="548680"/>
            <a:ext cx="6705600" cy="5928320"/>
          </a:xfrm>
          <a:prstGeom prst="rect">
            <a:avLst/>
          </a:prstGeom>
          <a:noFill/>
          <a:ln>
            <a:noFill/>
          </a:ln>
          <a:effectLst>
            <a:outerShdw dist="35921" dir="2700000" algn="ctr" rotWithShape="0">
              <a:srgbClr val="0A0A0A">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20000"/>
              </a:spcBef>
              <a:buFont typeface="Times" charset="0"/>
              <a:buNone/>
              <a:defRPr/>
            </a:pPr>
            <a:r>
              <a:rPr lang="en-US" sz="4000" b="1" dirty="0">
                <a:solidFill>
                  <a:srgbClr val="FFFFFF"/>
                </a:solidFill>
                <a:effectLst>
                  <a:glow rad="101600">
                    <a:srgbClr val="000000"/>
                  </a:glow>
                </a:effectLst>
                <a:latin typeface="Trebuchet MS" charset="0"/>
              </a:rPr>
              <a:t>“The God-given ability to speak divine </a:t>
            </a:r>
            <a:r>
              <a:rPr lang="en-US" sz="4000" b="1" dirty="0">
                <a:solidFill>
                  <a:srgbClr val="FFFF00"/>
                </a:solidFill>
                <a:effectLst>
                  <a:glow rad="101600">
                    <a:srgbClr val="000000"/>
                  </a:glow>
                </a:effectLst>
                <a:latin typeface="Trebuchet MS" charset="0"/>
              </a:rPr>
              <a:t>revelation</a:t>
            </a:r>
            <a:r>
              <a:rPr lang="en-US" sz="4000" b="1" dirty="0">
                <a:solidFill>
                  <a:srgbClr val="FFFFFF"/>
                </a:solidFill>
                <a:effectLst>
                  <a:glow rad="101600">
                    <a:srgbClr val="000000"/>
                  </a:glow>
                </a:effectLst>
                <a:latin typeface="Trebuchet MS" charset="0"/>
              </a:rPr>
              <a:t> in a </a:t>
            </a:r>
            <a:r>
              <a:rPr lang="en-US" sz="4000" b="1" dirty="0">
                <a:solidFill>
                  <a:srgbClr val="FFFF00"/>
                </a:solidFill>
                <a:effectLst>
                  <a:glow rad="101600">
                    <a:srgbClr val="000000"/>
                  </a:glow>
                </a:effectLst>
                <a:latin typeface="Trebuchet MS" charset="0"/>
              </a:rPr>
              <a:t>foreign language</a:t>
            </a:r>
            <a:r>
              <a:rPr lang="en-US" sz="4000" b="1" dirty="0">
                <a:solidFill>
                  <a:srgbClr val="FFFFFF"/>
                </a:solidFill>
                <a:effectLst>
                  <a:glow rad="101600">
                    <a:srgbClr val="000000"/>
                  </a:glow>
                </a:effectLst>
                <a:latin typeface="Trebuchet MS" charset="0"/>
              </a:rPr>
              <a:t> by the speaker to </a:t>
            </a:r>
            <a:r>
              <a:rPr lang="en-US" sz="4000" b="1" dirty="0">
                <a:solidFill>
                  <a:srgbClr val="FFFF00"/>
                </a:solidFill>
                <a:effectLst>
                  <a:glow rad="101600">
                    <a:srgbClr val="000000"/>
                  </a:glow>
                </a:effectLst>
                <a:latin typeface="Trebuchet MS" charset="0"/>
              </a:rPr>
              <a:t>unbelieving Jews</a:t>
            </a:r>
            <a:r>
              <a:rPr lang="en-US" sz="4000" b="1" dirty="0">
                <a:solidFill>
                  <a:srgbClr val="FFFFFF"/>
                </a:solidFill>
                <a:effectLst>
                  <a:glow rad="101600">
                    <a:srgbClr val="000000"/>
                  </a:glow>
                </a:effectLst>
                <a:latin typeface="Trebuchet MS" charset="0"/>
              </a:rPr>
              <a:t> in their language as a </a:t>
            </a:r>
            <a:r>
              <a:rPr lang="en-US" sz="4000" b="1" dirty="0">
                <a:solidFill>
                  <a:srgbClr val="FFFF00"/>
                </a:solidFill>
                <a:effectLst>
                  <a:glow rad="101600">
                    <a:srgbClr val="000000"/>
                  </a:glow>
                </a:effectLst>
                <a:latin typeface="Trebuchet MS" charset="0"/>
              </a:rPr>
              <a:t>sign</a:t>
            </a:r>
            <a:r>
              <a:rPr lang="en-US" sz="4000" b="1" dirty="0">
                <a:solidFill>
                  <a:srgbClr val="FFFFFF"/>
                </a:solidFill>
                <a:effectLst>
                  <a:glow rad="101600">
                    <a:srgbClr val="000000"/>
                  </a:glow>
                </a:effectLst>
                <a:latin typeface="Trebuchet MS" charset="0"/>
              </a:rPr>
              <a:t> that a gifted interpreter can translate to edify the church”</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7219" name="Rectangle 2"/>
          <p:cNvSpPr>
            <a:spLocks noGrp="1" noChangeArrowheads="1"/>
          </p:cNvSpPr>
          <p:nvPr>
            <p:ph type="title" idx="4294967295"/>
          </p:nvPr>
        </p:nvSpPr>
        <p:spPr>
          <a:xfrm>
            <a:off x="3962400" y="3886200"/>
            <a:ext cx="4876800" cy="2133600"/>
          </a:xfrm>
        </p:spPr>
        <p:txBody>
          <a:bodyPr/>
          <a:lstStyle/>
          <a:p>
            <a:pPr eaLnBrk="1" hangingPunct="1"/>
            <a:r>
              <a:rPr lang="en-US" sz="4000">
                <a:solidFill>
                  <a:schemeClr val="bg1"/>
                </a:solidFill>
                <a:latin typeface="Arial" charset="0"/>
                <a:ea typeface="Osaka" charset="0"/>
                <a:cs typeface="Osaka" charset="0"/>
              </a:rPr>
              <a:t>Today:</a:t>
            </a:r>
            <a:br>
              <a:rPr lang="en-US" sz="4000">
                <a:solidFill>
                  <a:schemeClr val="bg1"/>
                </a:solidFill>
                <a:latin typeface="Arial" charset="0"/>
                <a:ea typeface="Osaka" charset="0"/>
                <a:cs typeface="Osaka" charset="0"/>
              </a:rPr>
            </a:br>
            <a:r>
              <a:rPr lang="en-US" sz="4000">
                <a:solidFill>
                  <a:schemeClr val="bg1"/>
                </a:solidFill>
                <a:latin typeface="Arial" charset="0"/>
                <a:ea typeface="Osaka" charset="0"/>
                <a:cs typeface="Osaka" charset="0"/>
              </a:rPr>
              <a:t>Real Languages? </a:t>
            </a:r>
            <a:br>
              <a:rPr lang="en-US" sz="4000">
                <a:solidFill>
                  <a:schemeClr val="bg1"/>
                </a:solidFill>
                <a:latin typeface="Arial" charset="0"/>
                <a:ea typeface="Osaka" charset="0"/>
                <a:cs typeface="Osaka" charset="0"/>
              </a:rPr>
            </a:br>
            <a:r>
              <a:rPr lang="en-US" sz="4000">
                <a:solidFill>
                  <a:schemeClr val="bg1"/>
                </a:solidFill>
                <a:latin typeface="Arial" charset="0"/>
                <a:ea typeface="Osaka" charset="0"/>
                <a:cs typeface="Osaka" charset="0"/>
              </a:rPr>
              <a:t>For Unbelievers?</a:t>
            </a:r>
            <a:endParaRPr lang="en-US" sz="4000">
              <a:latin typeface="Arial" charset="0"/>
              <a:ea typeface="Osaka" charset="0"/>
              <a:cs typeface="Osaka" charset="0"/>
            </a:endParaRPr>
          </a:p>
        </p:txBody>
      </p:sp>
      <p:sp>
        <p:nvSpPr>
          <p:cNvPr id="13722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37221" name="Picture 1030" descr="tongues200303_018_Ess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8909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1031" descr="Crouch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0"/>
            <a:ext cx="4826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1032" descr="tonguesHead on fire pain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0"/>
            <a:ext cx="2689225"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39267" name="Picture 3" descr="bible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766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9269" name="Rectangle 2"/>
          <p:cNvSpPr>
            <a:spLocks noChangeArrowheads="1"/>
          </p:cNvSpPr>
          <p:nvPr/>
        </p:nvSpPr>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90000"/>
              </a:lnSpc>
            </a:pPr>
            <a:r>
              <a:rPr lang="en-US" sz="3200" baseline="30000">
                <a:solidFill>
                  <a:schemeClr val="bg1"/>
                </a:solidFill>
                <a:latin typeface="Arial" charset="0"/>
              </a:rPr>
              <a:t>27</a:t>
            </a:r>
            <a:r>
              <a:rPr lang="en-US" sz="3200">
                <a:solidFill>
                  <a:schemeClr val="bg1"/>
                </a:solidFill>
                <a:latin typeface="Arial" charset="0"/>
              </a:rPr>
              <a:t>No more than </a:t>
            </a:r>
            <a:r>
              <a:rPr lang="en-US" sz="3200">
                <a:solidFill>
                  <a:srgbClr val="FFFF00"/>
                </a:solidFill>
                <a:latin typeface="Arial" charset="0"/>
              </a:rPr>
              <a:t>two or three</a:t>
            </a:r>
            <a:r>
              <a:rPr lang="en-US" sz="3200">
                <a:solidFill>
                  <a:schemeClr val="bg1"/>
                </a:solidFill>
                <a:latin typeface="Arial" charset="0"/>
              </a:rPr>
              <a:t> should speak in tongues. They must speak </a:t>
            </a:r>
            <a:r>
              <a:rPr lang="en-US" sz="3200">
                <a:solidFill>
                  <a:srgbClr val="FFFF00"/>
                </a:solidFill>
                <a:latin typeface="Arial" charset="0"/>
              </a:rPr>
              <a:t>one at a time</a:t>
            </a:r>
            <a:r>
              <a:rPr lang="en-US" sz="3200">
                <a:solidFill>
                  <a:schemeClr val="bg1"/>
                </a:solidFill>
                <a:latin typeface="Arial" charset="0"/>
              </a:rPr>
              <a:t>, and </a:t>
            </a:r>
            <a:r>
              <a:rPr lang="en-US" sz="3200">
                <a:solidFill>
                  <a:srgbClr val="FFFF00"/>
                </a:solidFill>
                <a:latin typeface="Arial" charset="0"/>
              </a:rPr>
              <a:t>someone must interpret</a:t>
            </a:r>
            <a:r>
              <a:rPr lang="en-US" sz="3200">
                <a:solidFill>
                  <a:schemeClr val="bg1"/>
                </a:solidFill>
                <a:latin typeface="Arial" charset="0"/>
              </a:rPr>
              <a:t> what they say. </a:t>
            </a:r>
          </a:p>
          <a:p>
            <a:pPr algn="ctr">
              <a:lnSpc>
                <a:spcPct val="90000"/>
              </a:lnSpc>
            </a:pPr>
            <a:endParaRPr lang="en-US" sz="3200">
              <a:solidFill>
                <a:schemeClr val="bg1"/>
              </a:solidFill>
              <a:latin typeface="Arial" charset="0"/>
            </a:endParaRPr>
          </a:p>
          <a:p>
            <a:pPr algn="ctr">
              <a:lnSpc>
                <a:spcPct val="90000"/>
              </a:lnSpc>
            </a:pPr>
            <a:r>
              <a:rPr lang="en-US" sz="3200" baseline="30000">
                <a:solidFill>
                  <a:schemeClr val="bg1"/>
                </a:solidFill>
                <a:latin typeface="Arial" charset="0"/>
              </a:rPr>
              <a:t>28</a:t>
            </a:r>
            <a:r>
              <a:rPr lang="en-US" sz="3200">
                <a:solidFill>
                  <a:schemeClr val="bg1"/>
                </a:solidFill>
                <a:latin typeface="Arial" charset="0"/>
              </a:rPr>
              <a:t>But if no one is present who can interpret, they must be silent in your church meeting and speak in tongues to God privately </a:t>
            </a:r>
            <a:br>
              <a:rPr lang="en-US" sz="3200">
                <a:solidFill>
                  <a:schemeClr val="bg1"/>
                </a:solidFill>
                <a:latin typeface="Arial" charset="0"/>
              </a:rPr>
            </a:br>
            <a:r>
              <a:rPr lang="en-US" sz="3200">
                <a:solidFill>
                  <a:schemeClr val="bg1"/>
                </a:solidFill>
                <a:latin typeface="Arial" charset="0"/>
              </a:rPr>
              <a:t>[lit. “to himself and to God”] (NLT).</a:t>
            </a:r>
          </a:p>
        </p:txBody>
      </p:sp>
      <p:sp>
        <p:nvSpPr>
          <p:cNvPr id="176131" name="Rectangle 2"/>
          <p:cNvSpPr>
            <a:spLocks noGrp="1" noChangeArrowheads="1"/>
          </p:cNvSpPr>
          <p:nvPr>
            <p:ph type="title" idx="4294967295"/>
          </p:nvPr>
        </p:nvSpPr>
        <p:spPr>
          <a:xfrm>
            <a:off x="3429000" y="0"/>
            <a:ext cx="5715000" cy="2209800"/>
          </a:xfrm>
          <a:solidFill>
            <a:srgbClr val="800000"/>
          </a:solidFill>
        </p:spPr>
        <p:txBody>
          <a:bodyPr/>
          <a:lstStyle/>
          <a:p>
            <a:pPr marL="736600" indent="-736600" algn="l" eaLnBrk="1" hangingPunct="1">
              <a:lnSpc>
                <a:spcPct val="90000"/>
              </a:lnSpc>
              <a:defRPr/>
            </a:pPr>
            <a:r>
              <a:rPr lang="en-US" sz="3600">
                <a:solidFill>
                  <a:schemeClr val="bg1"/>
                </a:solidFill>
                <a:effectLst>
                  <a:outerShdw blurRad="38100" dist="38100" dir="2700000" algn="tl">
                    <a:srgbClr val="000000"/>
                  </a:outerShdw>
                </a:effectLst>
                <a:latin typeface="Arial" charset="0"/>
                <a:ea typeface="Osaka" charset="0"/>
                <a:cs typeface="Osaka" charset="0"/>
              </a:rPr>
              <a:t>B.	</a:t>
            </a:r>
            <a:r>
              <a:rPr lang="en-US" sz="3600">
                <a:solidFill>
                  <a:srgbClr val="FFFF00"/>
                </a:solidFill>
                <a:effectLst>
                  <a:outerShdw blurRad="38100" dist="38100" dir="2700000" algn="tl">
                    <a:srgbClr val="000000"/>
                  </a:outerShdw>
                </a:effectLst>
                <a:latin typeface="Arial" charset="0"/>
                <a:ea typeface="Osaka" charset="0"/>
                <a:cs typeface="Osaka" charset="0"/>
              </a:rPr>
              <a:t>Tongues</a:t>
            </a:r>
            <a:r>
              <a:rPr lang="en-US" sz="3600">
                <a:solidFill>
                  <a:schemeClr val="bg1"/>
                </a:solidFill>
                <a:effectLst>
                  <a:outerShdw blurRad="38100" dist="38100" dir="2700000" algn="tl">
                    <a:srgbClr val="000000"/>
                  </a:outerShdw>
                </a:effectLst>
                <a:latin typeface="Arial" charset="0"/>
                <a:ea typeface="Osaka" charset="0"/>
                <a:cs typeface="Osaka" charset="0"/>
              </a:rPr>
              <a:t> speakers should take turns and be interpreted (27-28)</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67" name="Rectangle 2"/>
          <p:cNvSpPr>
            <a:spLocks noGrp="1" noChangeArrowheads="1"/>
          </p:cNvSpPr>
          <p:nvPr>
            <p:ph type="title" idx="4294967295"/>
          </p:nvPr>
        </p:nvSpPr>
        <p:spPr>
          <a:xfrm>
            <a:off x="0" y="228600"/>
            <a:ext cx="9144000" cy="838200"/>
          </a:xfrm>
          <a:solidFill>
            <a:srgbClr val="800000"/>
          </a:solidFill>
        </p:spPr>
        <p:txBody>
          <a:bodyPr/>
          <a:lstStyle/>
          <a:p>
            <a:pPr eaLnBrk="1" hangingPunct="1">
              <a:defRPr/>
            </a:pPr>
            <a:r>
              <a:rPr lang="en-US" b="1" i="1" dirty="0">
                <a:solidFill>
                  <a:schemeClr val="bg1"/>
                </a:solidFill>
                <a:effectLst>
                  <a:outerShdw blurRad="38100" dist="38100" dir="2700000" algn="tl">
                    <a:srgbClr val="000000"/>
                  </a:outerShdw>
                </a:effectLst>
                <a:latin typeface="Arial" charset="0"/>
                <a:ea typeface="Osaka" charset="0"/>
                <a:cs typeface="Osaka" charset="0"/>
              </a:rPr>
              <a:t>Interesting </a:t>
            </a:r>
            <a:r>
              <a:rPr lang="en-US" b="1" i="1" dirty="0" smtClean="0">
                <a:solidFill>
                  <a:schemeClr val="bg1"/>
                </a:solidFill>
                <a:effectLst>
                  <a:outerShdw blurRad="38100" dist="38100" dir="2700000" algn="tl">
                    <a:srgbClr val="000000"/>
                  </a:outerShdw>
                </a:effectLst>
                <a:latin typeface="Arial" charset="0"/>
                <a:ea typeface="Osaka" charset="0"/>
                <a:cs typeface="Osaka" charset="0"/>
              </a:rPr>
              <a:t>Names</a:t>
            </a:r>
            <a:endParaRPr lang="en-US" b="1" i="1" dirty="0">
              <a:latin typeface="Arial" charset="0"/>
              <a:ea typeface="Osaka" charset="0"/>
              <a:cs typeface="Osaka" charset="0"/>
            </a:endParaRPr>
          </a:p>
        </p:txBody>
      </p:sp>
      <p:sp>
        <p:nvSpPr>
          <p:cNvPr id="104452"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70" name="Rectangle 2"/>
          <p:cNvSpPr>
            <a:spLocks noChangeArrowheads="1"/>
          </p:cNvSpPr>
          <p:nvPr/>
        </p:nvSpPr>
        <p:spPr bwMode="auto">
          <a:xfrm>
            <a:off x="381000" y="12954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lnSpc>
                <a:spcPct val="70000"/>
              </a:lnSpc>
            </a:pPr>
            <a:r>
              <a:rPr lang="en-US">
                <a:solidFill>
                  <a:schemeClr val="bg1"/>
                </a:solidFill>
                <a:latin typeface="Arial" charset="0"/>
              </a:rPr>
              <a:t>Warren</a:t>
            </a:r>
            <a:endParaRPr lang="en-US">
              <a:latin typeface="Arial" charset="0"/>
            </a:endParaRPr>
          </a:p>
        </p:txBody>
      </p:sp>
      <p:sp>
        <p:nvSpPr>
          <p:cNvPr id="11271" name="Rectangle 2"/>
          <p:cNvSpPr>
            <a:spLocks noChangeArrowheads="1"/>
          </p:cNvSpPr>
          <p:nvPr/>
        </p:nvSpPr>
        <p:spPr bwMode="auto">
          <a:xfrm>
            <a:off x="381000" y="22098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lnSpc>
                <a:spcPct val="70000"/>
              </a:lnSpc>
            </a:pPr>
            <a:r>
              <a:rPr lang="en-US">
                <a:solidFill>
                  <a:schemeClr val="bg1"/>
                </a:solidFill>
                <a:latin typeface="Arial" charset="0"/>
              </a:rPr>
              <a:t>Paige</a:t>
            </a:r>
          </a:p>
        </p:txBody>
      </p:sp>
      <p:sp>
        <p:nvSpPr>
          <p:cNvPr id="11272" name="Rectangle 2"/>
          <p:cNvSpPr>
            <a:spLocks noChangeArrowheads="1"/>
          </p:cNvSpPr>
          <p:nvPr/>
        </p:nvSpPr>
        <p:spPr bwMode="auto">
          <a:xfrm>
            <a:off x="381000" y="31242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lnSpc>
                <a:spcPct val="70000"/>
              </a:lnSpc>
            </a:pPr>
            <a:r>
              <a:rPr lang="en-US">
                <a:solidFill>
                  <a:schemeClr val="bg1"/>
                </a:solidFill>
                <a:latin typeface="Arial" charset="0"/>
              </a:rPr>
              <a:t>Eileen</a:t>
            </a:r>
          </a:p>
        </p:txBody>
      </p:sp>
      <p:sp>
        <p:nvSpPr>
          <p:cNvPr id="11273" name="Rectangle 2"/>
          <p:cNvSpPr>
            <a:spLocks noChangeArrowheads="1"/>
          </p:cNvSpPr>
          <p:nvPr/>
        </p:nvSpPr>
        <p:spPr bwMode="auto">
          <a:xfrm>
            <a:off x="381000" y="40386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lnSpc>
                <a:spcPct val="70000"/>
              </a:lnSpc>
            </a:pPr>
            <a:r>
              <a:rPr lang="en-US">
                <a:solidFill>
                  <a:schemeClr val="bg1"/>
                </a:solidFill>
                <a:latin typeface="Arial" charset="0"/>
              </a:rPr>
              <a:t>Carl</a:t>
            </a:r>
          </a:p>
        </p:txBody>
      </p:sp>
      <p:sp>
        <p:nvSpPr>
          <p:cNvPr id="11274" name="Rectangle 2"/>
          <p:cNvSpPr>
            <a:spLocks noChangeArrowheads="1"/>
          </p:cNvSpPr>
          <p:nvPr/>
        </p:nvSpPr>
        <p:spPr bwMode="auto">
          <a:xfrm>
            <a:off x="381000" y="49530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lnSpc>
                <a:spcPct val="70000"/>
              </a:lnSpc>
            </a:pPr>
            <a:r>
              <a:rPr lang="en-US">
                <a:solidFill>
                  <a:schemeClr val="bg1"/>
                </a:solidFill>
                <a:latin typeface="Arial" charset="0"/>
              </a:rPr>
              <a:t>Chris B.</a:t>
            </a:r>
          </a:p>
        </p:txBody>
      </p:sp>
      <p:sp>
        <p:nvSpPr>
          <p:cNvPr id="11275" name="Rectangle 2"/>
          <p:cNvSpPr>
            <a:spLocks noChangeArrowheads="1"/>
          </p:cNvSpPr>
          <p:nvPr/>
        </p:nvSpPr>
        <p:spPr bwMode="auto">
          <a:xfrm>
            <a:off x="381000" y="58674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lnSpc>
                <a:spcPct val="70000"/>
              </a:lnSpc>
            </a:pPr>
            <a:r>
              <a:rPr lang="en-US">
                <a:solidFill>
                  <a:schemeClr val="bg1"/>
                </a:solidFill>
                <a:latin typeface="Arial" charset="0"/>
              </a:rPr>
              <a:t>Justin</a:t>
            </a:r>
            <a:endParaRPr lang="en-US">
              <a:latin typeface="Arial" charset="0"/>
            </a:endParaRPr>
          </a:p>
        </p:txBody>
      </p:sp>
      <p:sp>
        <p:nvSpPr>
          <p:cNvPr id="11276" name="Rectangle 2"/>
          <p:cNvSpPr>
            <a:spLocks noChangeArrowheads="1"/>
          </p:cNvSpPr>
          <p:nvPr/>
        </p:nvSpPr>
        <p:spPr bwMode="auto">
          <a:xfrm>
            <a:off x="4572000" y="12954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70000"/>
              </a:lnSpc>
            </a:pPr>
            <a:r>
              <a:rPr lang="en-US">
                <a:solidFill>
                  <a:schemeClr val="bg1"/>
                </a:solidFill>
                <a:latin typeface="Arial" charset="0"/>
              </a:rPr>
              <a:t>Peace</a:t>
            </a:r>
            <a:endParaRPr lang="en-US">
              <a:latin typeface="Arial" charset="0"/>
            </a:endParaRPr>
          </a:p>
        </p:txBody>
      </p:sp>
      <p:sp>
        <p:nvSpPr>
          <p:cNvPr id="11277" name="Rectangle 2"/>
          <p:cNvSpPr>
            <a:spLocks noChangeArrowheads="1"/>
          </p:cNvSpPr>
          <p:nvPr/>
        </p:nvSpPr>
        <p:spPr bwMode="auto">
          <a:xfrm>
            <a:off x="4572000" y="22098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70000"/>
              </a:lnSpc>
            </a:pPr>
            <a:r>
              <a:rPr lang="en-US">
                <a:solidFill>
                  <a:schemeClr val="bg1"/>
                </a:solidFill>
                <a:latin typeface="Arial" charset="0"/>
              </a:rPr>
              <a:t>Turner</a:t>
            </a:r>
          </a:p>
        </p:txBody>
      </p:sp>
      <p:sp>
        <p:nvSpPr>
          <p:cNvPr id="11278" name="Rectangle 2"/>
          <p:cNvSpPr>
            <a:spLocks noChangeArrowheads="1"/>
          </p:cNvSpPr>
          <p:nvPr/>
        </p:nvSpPr>
        <p:spPr bwMode="auto">
          <a:xfrm>
            <a:off x="4572000" y="31242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70000"/>
              </a:lnSpc>
            </a:pPr>
            <a:r>
              <a:rPr lang="en-US">
                <a:solidFill>
                  <a:schemeClr val="bg1"/>
                </a:solidFill>
                <a:latin typeface="Arial" charset="0"/>
              </a:rPr>
              <a:t>Dover</a:t>
            </a:r>
          </a:p>
        </p:txBody>
      </p:sp>
      <p:sp>
        <p:nvSpPr>
          <p:cNvPr id="11279" name="Rectangle 2"/>
          <p:cNvSpPr>
            <a:spLocks noChangeArrowheads="1"/>
          </p:cNvSpPr>
          <p:nvPr/>
        </p:nvSpPr>
        <p:spPr bwMode="auto">
          <a:xfrm>
            <a:off x="4572000" y="40386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70000"/>
              </a:lnSpc>
            </a:pPr>
            <a:r>
              <a:rPr lang="en-US">
                <a:solidFill>
                  <a:schemeClr val="bg1"/>
                </a:solidFill>
                <a:latin typeface="Arial" charset="0"/>
              </a:rPr>
              <a:t>Arm</a:t>
            </a:r>
          </a:p>
        </p:txBody>
      </p:sp>
      <p:sp>
        <p:nvSpPr>
          <p:cNvPr id="11280" name="Rectangle 2"/>
          <p:cNvSpPr>
            <a:spLocks noChangeArrowheads="1"/>
          </p:cNvSpPr>
          <p:nvPr/>
        </p:nvSpPr>
        <p:spPr bwMode="auto">
          <a:xfrm>
            <a:off x="4572000" y="49530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70000"/>
              </a:lnSpc>
            </a:pPr>
            <a:r>
              <a:rPr lang="en-US">
                <a:solidFill>
                  <a:schemeClr val="bg1"/>
                </a:solidFill>
                <a:latin typeface="Arial" charset="0"/>
              </a:rPr>
              <a:t>Bacon</a:t>
            </a:r>
          </a:p>
        </p:txBody>
      </p:sp>
      <p:sp>
        <p:nvSpPr>
          <p:cNvPr id="11281" name="Rectangle 2"/>
          <p:cNvSpPr>
            <a:spLocks noChangeArrowheads="1"/>
          </p:cNvSpPr>
          <p:nvPr/>
        </p:nvSpPr>
        <p:spPr bwMode="auto">
          <a:xfrm>
            <a:off x="4572000" y="58674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70000"/>
              </a:lnSpc>
            </a:pPr>
            <a:r>
              <a:rPr lang="en-US">
                <a:solidFill>
                  <a:schemeClr val="bg1"/>
                </a:solidFill>
                <a:latin typeface="Arial" charset="0"/>
              </a:rPr>
              <a:t>Case</a:t>
            </a:r>
            <a:endParaRPr lang="en-US">
              <a:latin typeface="Arial" charset="0"/>
            </a:endParaRPr>
          </a:p>
        </p:txBody>
      </p:sp>
      <p:pic>
        <p:nvPicPr>
          <p:cNvPr id="104465" name="Picture 18" descr="scott-andreas-thumb"/>
          <p:cNvPicPr>
            <a:picLocks noChangeAspect="1" noChangeArrowheads="1"/>
          </p:cNvPicPr>
          <p:nvPr/>
        </p:nvPicPr>
        <p:blipFill>
          <a:blip r:embed="rId3">
            <a:extLst>
              <a:ext uri="{28A0092B-C50C-407E-A947-70E740481C1C}">
                <a14:useLocalDpi xmlns:a14="http://schemas.microsoft.com/office/drawing/2010/main" val="0"/>
              </a:ext>
            </a:extLst>
          </a:blip>
          <a:srcRect r="4913" b="2632"/>
          <a:stretch>
            <a:fillRect/>
          </a:stretch>
        </p:blipFill>
        <p:spPr bwMode="auto">
          <a:xfrm>
            <a:off x="0" y="152400"/>
            <a:ext cx="1905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7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74">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75">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7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77">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278">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279">
                                            <p:txEl>
                                              <p:pRg st="0" end="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280">
                                            <p:txEl>
                                              <p:pRg st="0" end="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8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autoUpdateAnimBg="0"/>
      <p:bldP spid="11271" grpId="0" build="p" autoUpdateAnimBg="0"/>
      <p:bldP spid="11272" grpId="0" build="p" autoUpdateAnimBg="0"/>
      <p:bldP spid="11273" grpId="0" build="p" autoUpdateAnimBg="0"/>
      <p:bldP spid="11274" grpId="0" build="p" autoUpdateAnimBg="0"/>
      <p:bldP spid="11275" grpId="0" build="p" autoUpdateAnimBg="0"/>
      <p:bldP spid="11276" grpId="0" build="p" autoUpdateAnimBg="0"/>
      <p:bldP spid="11277" grpId="0" build="p" autoUpdateAnimBg="0"/>
      <p:bldP spid="11278" grpId="0" build="p" autoUpdateAnimBg="0"/>
      <p:bldP spid="11279" grpId="0" build="p" autoUpdateAnimBg="0"/>
      <p:bldP spid="11280" grpId="0" build="p" autoUpdateAnimBg="0"/>
      <p:bldP spid="1128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1315" name="Rectangle 2"/>
          <p:cNvSpPr>
            <a:spLocks noGrp="1" noChangeArrowheads="1"/>
          </p:cNvSpPr>
          <p:nvPr>
            <p:ph type="title" idx="4294967295"/>
          </p:nvPr>
        </p:nvSpPr>
        <p:spPr/>
        <p:txBody>
          <a:bodyPr/>
          <a:lstStyle/>
          <a:p>
            <a:pPr eaLnBrk="1" hangingPunct="1"/>
            <a:r>
              <a:rPr lang="en-US">
                <a:latin typeface="Arial" charset="0"/>
                <a:ea typeface="Osaka" charset="0"/>
                <a:cs typeface="Osaka" charset="0"/>
              </a:rPr>
              <a:t>Black</a:t>
            </a:r>
          </a:p>
        </p:txBody>
      </p:sp>
      <p:sp>
        <p:nvSpPr>
          <p:cNvPr id="141316"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43363" name="Picture 3" descr="bible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2766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6131" name="Rectangle 2"/>
          <p:cNvSpPr>
            <a:spLocks noGrp="1" noChangeArrowheads="1"/>
          </p:cNvSpPr>
          <p:nvPr>
            <p:ph type="title" idx="4294967295"/>
          </p:nvPr>
        </p:nvSpPr>
        <p:spPr>
          <a:xfrm>
            <a:off x="3048000" y="0"/>
            <a:ext cx="6096000" cy="2209800"/>
          </a:xfrm>
          <a:solidFill>
            <a:srgbClr val="800000"/>
          </a:solidFill>
        </p:spPr>
        <p:txBody>
          <a:bodyPr/>
          <a:lstStyle/>
          <a:p>
            <a:pPr marL="628650" indent="-628650" algn="l" eaLnBrk="1" hangingPunct="1">
              <a:lnSpc>
                <a:spcPct val="90000"/>
              </a:lnSpc>
              <a:defRPr/>
            </a:pPr>
            <a:r>
              <a:rPr lang="en-US" sz="3600">
                <a:solidFill>
                  <a:schemeClr val="bg1"/>
                </a:solidFill>
                <a:effectLst>
                  <a:outerShdw blurRad="38100" dist="38100" dir="2700000" algn="tl">
                    <a:srgbClr val="000000"/>
                  </a:outerShdw>
                </a:effectLst>
                <a:latin typeface="Arial" charset="0"/>
                <a:ea typeface="Osaka" charset="0"/>
                <a:cs typeface="Osaka" charset="0"/>
              </a:rPr>
              <a:t>C.	</a:t>
            </a:r>
            <a:r>
              <a:rPr lang="en-US" sz="3600">
                <a:solidFill>
                  <a:srgbClr val="FFFF00"/>
                </a:solidFill>
                <a:effectLst>
                  <a:outerShdw blurRad="38100" dist="38100" dir="2700000" algn="tl">
                    <a:srgbClr val="000000"/>
                  </a:outerShdw>
                </a:effectLst>
                <a:latin typeface="Arial" charset="0"/>
                <a:ea typeface="Osaka" charset="0"/>
                <a:cs typeface="Osaka" charset="0"/>
              </a:rPr>
              <a:t>Prophets</a:t>
            </a:r>
            <a:r>
              <a:rPr lang="en-US" sz="3600">
                <a:solidFill>
                  <a:schemeClr val="bg1"/>
                </a:solidFill>
                <a:effectLst>
                  <a:outerShdw blurRad="38100" dist="38100" dir="2700000" algn="tl">
                    <a:srgbClr val="000000"/>
                  </a:outerShdw>
                </a:effectLst>
                <a:latin typeface="Arial" charset="0"/>
                <a:ea typeface="Osaka" charset="0"/>
                <a:cs typeface="Osaka" charset="0"/>
              </a:rPr>
              <a:t> should take turns and be evaluated by other prophets (29-33a)</a:t>
            </a:r>
            <a:endParaRPr lang="en-US" u="sng">
              <a:solidFill>
                <a:schemeClr val="tx1"/>
              </a:solidFill>
              <a:latin typeface="Times" charset="0"/>
              <a:ea typeface="Osaka" charset="0"/>
              <a:cs typeface="Osaka" charset="0"/>
            </a:endParaRPr>
          </a:p>
        </p:txBody>
      </p:sp>
      <p:sp>
        <p:nvSpPr>
          <p:cNvPr id="143366" name="Rectangle 2"/>
          <p:cNvSpPr>
            <a:spLocks noChangeArrowheads="1"/>
          </p:cNvSpPr>
          <p:nvPr/>
        </p:nvSpPr>
        <p:spPr bwMode="auto">
          <a:xfrm>
            <a:off x="0" y="2057400"/>
            <a:ext cx="9144000" cy="4800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lnSpc>
                <a:spcPct val="90000"/>
              </a:lnSpc>
            </a:pPr>
            <a:r>
              <a:rPr lang="en-US" sz="3200" baseline="30000">
                <a:solidFill>
                  <a:schemeClr val="bg1"/>
                </a:solidFill>
                <a:latin typeface="Arial" charset="0"/>
              </a:rPr>
              <a:t>29</a:t>
            </a:r>
            <a:r>
              <a:rPr lang="en-US" sz="3200">
                <a:solidFill>
                  <a:schemeClr val="bg1"/>
                </a:solidFill>
                <a:latin typeface="Arial" charset="0"/>
              </a:rPr>
              <a:t>Let two or three people prophesy, and let the others evaluate what is said. </a:t>
            </a:r>
            <a:r>
              <a:rPr lang="en-US" sz="3200" baseline="30000">
                <a:solidFill>
                  <a:schemeClr val="bg1"/>
                </a:solidFill>
                <a:latin typeface="Arial" charset="0"/>
              </a:rPr>
              <a:t>30</a:t>
            </a:r>
            <a:r>
              <a:rPr lang="en-US" sz="3200">
                <a:solidFill>
                  <a:schemeClr val="bg1"/>
                </a:solidFill>
                <a:latin typeface="Arial" charset="0"/>
              </a:rPr>
              <a:t>But if someone is prophesying and another person receives a revelation from the Lord, the one who is speaking must stop. </a:t>
            </a:r>
            <a:r>
              <a:rPr lang="en-US" sz="3200" baseline="30000">
                <a:solidFill>
                  <a:schemeClr val="bg1"/>
                </a:solidFill>
                <a:latin typeface="Arial" charset="0"/>
              </a:rPr>
              <a:t>31</a:t>
            </a:r>
            <a:r>
              <a:rPr lang="en-US" sz="3200">
                <a:solidFill>
                  <a:schemeClr val="bg1"/>
                </a:solidFill>
                <a:latin typeface="Arial" charset="0"/>
              </a:rPr>
              <a:t>In this way, all who prophesy will have a turn to speak, one after the other, so that everyone will learn and be encouraged. </a:t>
            </a:r>
            <a:r>
              <a:rPr lang="en-US" sz="3200" baseline="30000">
                <a:solidFill>
                  <a:schemeClr val="bg1"/>
                </a:solidFill>
                <a:latin typeface="Arial" charset="0"/>
              </a:rPr>
              <a:t>32</a:t>
            </a:r>
            <a:r>
              <a:rPr lang="en-US" sz="3200">
                <a:solidFill>
                  <a:schemeClr val="bg1"/>
                </a:solidFill>
                <a:latin typeface="Arial" charset="0"/>
              </a:rPr>
              <a:t>Remember that people who prophesy are in control of their spirit and can take turns. </a:t>
            </a:r>
            <a:r>
              <a:rPr lang="en-US" sz="3200" baseline="30000">
                <a:solidFill>
                  <a:schemeClr val="bg1"/>
                </a:solidFill>
                <a:latin typeface="Arial" charset="0"/>
              </a:rPr>
              <a:t>33</a:t>
            </a:r>
            <a:r>
              <a:rPr lang="en-US" sz="3200">
                <a:solidFill>
                  <a:schemeClr val="bg1"/>
                </a:solidFill>
                <a:latin typeface="Arial" charset="0"/>
              </a:rPr>
              <a:t>For God is not a God of disorder but of peace (NLT).</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4"/>
          <p:cNvSpPr>
            <a:spLocks noGrp="1" noChangeArrowheads="1"/>
          </p:cNvSpPr>
          <p:nvPr>
            <p:ph type="title" idx="4294967295"/>
          </p:nvPr>
        </p:nvSpPr>
        <p:spPr/>
        <p:txBody>
          <a:bodyPr/>
          <a:lstStyle/>
          <a:p>
            <a:r>
              <a:rPr lang="en-US">
                <a:latin typeface="Arial" charset="0"/>
                <a:ea typeface="Osaka" charset="0"/>
                <a:cs typeface="Osaka" charset="0"/>
              </a:rPr>
              <a:t>Prophecy</a:t>
            </a:r>
          </a:p>
        </p:txBody>
      </p:sp>
      <p:pic>
        <p:nvPicPr>
          <p:cNvPr id="145410" name="Picture 2" descr="ProphecyFlier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7459" name="Rectangle 2"/>
          <p:cNvSpPr>
            <a:spLocks noGrp="1" noChangeArrowheads="1"/>
          </p:cNvSpPr>
          <p:nvPr>
            <p:ph type="title" idx="4294967295"/>
          </p:nvPr>
        </p:nvSpPr>
        <p:spPr/>
        <p:txBody>
          <a:bodyPr/>
          <a:lstStyle/>
          <a:p>
            <a:pPr eaLnBrk="1" hangingPunct="1"/>
            <a:r>
              <a:rPr lang="en-US">
                <a:latin typeface="Arial" charset="0"/>
                <a:ea typeface="Osaka" charset="0"/>
                <a:cs typeface="Osaka" charset="0"/>
              </a:rPr>
              <a:t>Lord of the Rings 1</a:t>
            </a:r>
          </a:p>
        </p:txBody>
      </p:sp>
      <p:sp>
        <p:nvSpPr>
          <p:cNvPr id="147460" name="Rectangle 3"/>
          <p:cNvSpPr>
            <a:spLocks noGrp="1" noChangeArrowheads="1"/>
          </p:cNvSpPr>
          <p:nvPr>
            <p:ph type="body" idx="4294967295"/>
          </p:nvPr>
        </p:nvSpPr>
        <p:spPr/>
        <p:txBody>
          <a:bodyPr/>
          <a:lstStyle/>
          <a:p>
            <a:pPr eaLnBrk="1" hangingPunct="1"/>
            <a:endParaRPr lang="en-US">
              <a:latin typeface="Arial" charset="0"/>
              <a:ea typeface="Osaka" charset="0"/>
              <a:cs typeface="Osaka" charset="0"/>
            </a:endParaRPr>
          </a:p>
        </p:txBody>
      </p:sp>
      <p:sp>
        <p:nvSpPr>
          <p:cNvPr id="147461"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47462" name="Picture 6" descr="lord_of_the_ring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9507" name="Rectangle 2"/>
          <p:cNvSpPr>
            <a:spLocks noGrp="1" noChangeArrowheads="1"/>
          </p:cNvSpPr>
          <p:nvPr>
            <p:ph type="title" idx="4294967295"/>
          </p:nvPr>
        </p:nvSpPr>
        <p:spPr/>
        <p:txBody>
          <a:bodyPr/>
          <a:lstStyle/>
          <a:p>
            <a:pPr eaLnBrk="1" hangingPunct="1"/>
            <a:r>
              <a:rPr lang="en-US">
                <a:latin typeface="Arial" charset="0"/>
                <a:ea typeface="Osaka" charset="0"/>
                <a:cs typeface="Osaka" charset="0"/>
              </a:rPr>
              <a:t>Lord of the Rings 2</a:t>
            </a:r>
          </a:p>
        </p:txBody>
      </p:sp>
      <p:sp>
        <p:nvSpPr>
          <p:cNvPr id="149508" name="Rectangle 3"/>
          <p:cNvSpPr>
            <a:spLocks noGrp="1" noChangeArrowheads="1"/>
          </p:cNvSpPr>
          <p:nvPr>
            <p:ph type="body" idx="4294967295"/>
          </p:nvPr>
        </p:nvSpPr>
        <p:spPr/>
        <p:txBody>
          <a:bodyPr/>
          <a:lstStyle/>
          <a:p>
            <a:pPr eaLnBrk="1" hangingPunct="1"/>
            <a:endParaRPr lang="en-US">
              <a:latin typeface="Arial" charset="0"/>
              <a:ea typeface="Osaka" charset="0"/>
              <a:cs typeface="Osaka" charset="0"/>
            </a:endParaRPr>
          </a:p>
        </p:txBody>
      </p:sp>
      <p:sp>
        <p:nvSpPr>
          <p:cNvPr id="149509"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49510" name="Picture 7" descr="lord_of_the_rings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1555" name="Rectangle 2"/>
          <p:cNvSpPr>
            <a:spLocks noGrp="1" noChangeArrowheads="1"/>
          </p:cNvSpPr>
          <p:nvPr>
            <p:ph type="title" idx="4294967295"/>
          </p:nvPr>
        </p:nvSpPr>
        <p:spPr/>
        <p:txBody>
          <a:bodyPr/>
          <a:lstStyle/>
          <a:p>
            <a:pPr eaLnBrk="1" hangingPunct="1"/>
            <a:r>
              <a:rPr lang="en-US">
                <a:latin typeface="Arial" charset="0"/>
                <a:ea typeface="Osaka" charset="0"/>
                <a:cs typeface="Osaka" charset="0"/>
              </a:rPr>
              <a:t>Lord of the Rings 3</a:t>
            </a:r>
          </a:p>
        </p:txBody>
      </p:sp>
      <p:sp>
        <p:nvSpPr>
          <p:cNvPr id="151556" name="Rectangle 3"/>
          <p:cNvSpPr>
            <a:spLocks noGrp="1" noChangeArrowheads="1"/>
          </p:cNvSpPr>
          <p:nvPr>
            <p:ph type="body" idx="4294967295"/>
          </p:nvPr>
        </p:nvSpPr>
        <p:spPr/>
        <p:txBody>
          <a:bodyPr/>
          <a:lstStyle/>
          <a:p>
            <a:pPr eaLnBrk="1" hangingPunct="1"/>
            <a:endParaRPr lang="en-US">
              <a:latin typeface="Arial" charset="0"/>
              <a:ea typeface="Osaka" charset="0"/>
              <a:cs typeface="Osaka" charset="0"/>
            </a:endParaRPr>
          </a:p>
        </p:txBody>
      </p:sp>
      <p:sp>
        <p:nvSpPr>
          <p:cNvPr id="151557"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51558" name="Picture 7" descr="theringofcontro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4" name="Text Box 1030"/>
          <p:cNvSpPr txBox="1">
            <a:spLocks noChangeArrowheads="1"/>
          </p:cNvSpPr>
          <p:nvPr/>
        </p:nvSpPr>
        <p:spPr bwMode="auto">
          <a:xfrm>
            <a:off x="152400" y="1981200"/>
            <a:ext cx="8610600" cy="4483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ctr" eaLnBrk="1" hangingPunct="1">
              <a:spcBef>
                <a:spcPct val="50000"/>
              </a:spcBef>
              <a:defRPr/>
            </a:pPr>
            <a:r>
              <a:rPr lang="en-US" sz="4800" b="1" smtClean="0">
                <a:solidFill>
                  <a:srgbClr val="FFFFFF"/>
                </a:solidFill>
                <a:latin typeface="Arial"/>
                <a:cs typeface="Arial"/>
              </a:rPr>
              <a:t>“the special ability to receive </a:t>
            </a:r>
            <a:r>
              <a:rPr lang="en-US" sz="4800" b="1" smtClean="0">
                <a:solidFill>
                  <a:srgbClr val="FFFF00"/>
                </a:solidFill>
                <a:latin typeface="Arial"/>
                <a:cs typeface="Arial"/>
              </a:rPr>
              <a:t>revelation</a:t>
            </a:r>
            <a:r>
              <a:rPr lang="en-US" sz="4800" b="1" smtClean="0">
                <a:solidFill>
                  <a:srgbClr val="FFFFFF"/>
                </a:solidFill>
                <a:latin typeface="Arial"/>
                <a:cs typeface="Arial"/>
              </a:rPr>
              <a:t> from God and communicate this in an immediate message to His people by speaking His words </a:t>
            </a:r>
            <a:r>
              <a:rPr lang="en-US" sz="4800" b="1" smtClean="0">
                <a:solidFill>
                  <a:srgbClr val="FFFF00"/>
                </a:solidFill>
                <a:latin typeface="Arial"/>
                <a:cs typeface="Arial"/>
              </a:rPr>
              <a:t>without error</a:t>
            </a:r>
            <a:r>
              <a:rPr lang="en-US" sz="4800" b="1" smtClean="0">
                <a:solidFill>
                  <a:srgbClr val="FFFFFF"/>
                </a:solidFill>
                <a:latin typeface="Arial"/>
                <a:cs typeface="Arial"/>
              </a:rPr>
              <a:t>”</a:t>
            </a:r>
          </a:p>
        </p:txBody>
      </p:sp>
      <p:sp>
        <p:nvSpPr>
          <p:cNvPr id="186375" name="Rectangle 1031"/>
          <p:cNvSpPr>
            <a:spLocks noGrp="1" noChangeArrowheads="1"/>
          </p:cNvSpPr>
          <p:nvPr>
            <p:ph type="title" idx="4294967295"/>
          </p:nvPr>
        </p:nvSpPr>
        <p:spPr>
          <a:xfrm>
            <a:off x="457200" y="0"/>
            <a:ext cx="8229600" cy="1708150"/>
          </a:xfrm>
          <a:solidFill>
            <a:schemeClr val="tx1"/>
          </a:solidFill>
          <a:effectLst>
            <a:outerShdw blurRad="63500" dist="35921" dir="2700000" algn="ctr" rotWithShape="0">
              <a:schemeClr val="tx2">
                <a:alpha val="50000"/>
              </a:schemeClr>
            </a:outerShdw>
          </a:effectLst>
        </p:spPr>
        <p:txBody>
          <a:bodyPr anchor="t">
            <a:spAutoFit/>
          </a:bodyPr>
          <a:lstStyle/>
          <a:p>
            <a:pPr eaLnBrk="1" hangingPunct="1">
              <a:spcBef>
                <a:spcPct val="50000"/>
              </a:spcBef>
              <a:defRPr/>
            </a:pPr>
            <a:r>
              <a:rPr lang="en-US" sz="10600" b="1">
                <a:solidFill>
                  <a:schemeClr val="bg1"/>
                </a:solidFill>
                <a:effectLst>
                  <a:outerShdw blurRad="38100" dist="38100" dir="2700000" algn="tl">
                    <a:srgbClr val="808080"/>
                  </a:outerShdw>
                </a:effectLst>
                <a:latin typeface="Arial"/>
                <a:ea typeface="ＭＳ Ｐゴシック" charset="0"/>
                <a:cs typeface="Arial"/>
              </a:rPr>
              <a:t>PROPHECY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86374"/>
                                        </p:tgtEl>
                                        <p:attrNameLst>
                                          <p:attrName>style.visibility</p:attrName>
                                        </p:attrNameLst>
                                      </p:cBhvr>
                                      <p:to>
                                        <p:strVal val="visible"/>
                                      </p:to>
                                    </p:set>
                                    <p:animEffect transition="in" filter="dissolve">
                                      <p:cBhvr>
                                        <p:cTn id="7" dur="500"/>
                                        <p:tgtEl>
                                          <p:spTgt spid="186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49" name="Group 1026"/>
          <p:cNvGrpSpPr>
            <a:grpSpLocks/>
          </p:cNvGrpSpPr>
          <p:nvPr/>
        </p:nvGrpSpPr>
        <p:grpSpPr bwMode="auto">
          <a:xfrm>
            <a:off x="0" y="0"/>
            <a:ext cx="4114800" cy="3886200"/>
            <a:chOff x="96" y="192"/>
            <a:chExt cx="2844" cy="2880"/>
          </a:xfrm>
        </p:grpSpPr>
        <p:pic>
          <p:nvPicPr>
            <p:cNvPr id="155653"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Rectangle 1028"/>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55650" name="Rectangle 1029"/>
          <p:cNvSpPr>
            <a:spLocks noGrp="1" noChangeArrowheads="1"/>
          </p:cNvSpPr>
          <p:nvPr>
            <p:ph type="ctrTitle"/>
          </p:nvPr>
        </p:nvSpPr>
        <p:spPr>
          <a:xfrm>
            <a:off x="3048000" y="228600"/>
            <a:ext cx="5943600" cy="1158875"/>
          </a:xfrm>
        </p:spPr>
        <p:txBody>
          <a:bodyPr/>
          <a:lstStyle/>
          <a:p>
            <a:pPr eaLnBrk="1" hangingPunct="1"/>
            <a:r>
              <a:rPr lang="en-US" sz="3500" b="1">
                <a:latin typeface="Comic Sans MS" charset="0"/>
                <a:ea typeface="ＭＳ Ｐゴシック" charset="0"/>
              </a:rPr>
              <a:t>Tests of a True Prophet (Deut. 18:20, 22)</a:t>
            </a:r>
            <a:endParaRPr lang="en-US" sz="3500">
              <a:latin typeface="Comic Sans MS" charset="0"/>
              <a:ea typeface="ＭＳ Ｐゴシック" charset="0"/>
            </a:endParaRPr>
          </a:p>
        </p:txBody>
      </p:sp>
      <p:sp>
        <p:nvSpPr>
          <p:cNvPr id="202758" name="Text Box 1030"/>
          <p:cNvSpPr txBox="1">
            <a:spLocks noChangeArrowheads="1"/>
          </p:cNvSpPr>
          <p:nvPr/>
        </p:nvSpPr>
        <p:spPr bwMode="auto">
          <a:xfrm>
            <a:off x="3657600" y="1695450"/>
            <a:ext cx="5257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7525" indent="-517525"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buFont typeface="Arial" charset="0"/>
              <a:buAutoNum type="arabicPeriod"/>
            </a:pPr>
            <a:r>
              <a:rPr lang="en-US" sz="3600">
                <a:solidFill>
                  <a:srgbClr val="660066"/>
                </a:solidFill>
                <a:latin typeface="Arial" charset="0"/>
              </a:rPr>
              <a:t>Predictions 100% true</a:t>
            </a:r>
          </a:p>
          <a:p>
            <a:pPr eaLnBrk="1" hangingPunct="1">
              <a:buFont typeface="Arial" charset="0"/>
              <a:buAutoNum type="arabicPeriod"/>
            </a:pPr>
            <a:r>
              <a:rPr lang="en-US" sz="3600">
                <a:solidFill>
                  <a:srgbClr val="660066"/>
                </a:solidFill>
                <a:latin typeface="Arial" charset="0"/>
              </a:rPr>
              <a:t>Worships the L</a:t>
            </a:r>
            <a:r>
              <a:rPr lang="en-US" sz="3200">
                <a:solidFill>
                  <a:srgbClr val="660066"/>
                </a:solidFill>
                <a:latin typeface="Arial" charset="0"/>
              </a:rPr>
              <a:t>ORD</a:t>
            </a:r>
            <a:endParaRPr lang="en-US" sz="3600">
              <a:solidFill>
                <a:srgbClr val="660066"/>
              </a:solidFill>
              <a:latin typeface="Arial" charset="0"/>
            </a:endParaRPr>
          </a:p>
        </p:txBody>
      </p:sp>
      <p:sp>
        <p:nvSpPr>
          <p:cNvPr id="155652" name="Text Box 1031"/>
          <p:cNvSpPr txBox="1">
            <a:spLocks noChangeArrowheads="1"/>
          </p:cNvSpPr>
          <p:nvPr/>
        </p:nvSpPr>
        <p:spPr bwMode="auto">
          <a:xfrm>
            <a:off x="0" y="3754438"/>
            <a:ext cx="91440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ctr" eaLnBrk="1" hangingPunct="1">
              <a:lnSpc>
                <a:spcPct val="90000"/>
              </a:lnSpc>
            </a:pPr>
            <a:r>
              <a:rPr lang="en-US" sz="3200" b="1">
                <a:solidFill>
                  <a:srgbClr val="000000"/>
                </a:solidFill>
                <a:latin typeface="Arial Narrow Bold" charset="0"/>
              </a:rPr>
              <a:t>“But any prophet who falsely claims to speak in my name or who speaks in the name of another god must die…If the prophet speaks in the Lord</a:t>
            </a:r>
            <a:r>
              <a:rPr lang="fr-FR" sz="3200" b="1">
                <a:solidFill>
                  <a:srgbClr val="000000"/>
                </a:solidFill>
                <a:latin typeface="Arial Narrow Bold" charset="0"/>
              </a:rPr>
              <a:t>'</a:t>
            </a:r>
            <a:r>
              <a:rPr lang="en-US" sz="3200" b="1">
                <a:solidFill>
                  <a:srgbClr val="000000"/>
                </a:solidFill>
                <a:latin typeface="Arial Narrow Bold" charset="0"/>
              </a:rPr>
              <a:t>s name but his prediction does not happen or come true, you will know that the Lord did not give that message. That prophet has spoken without my authority and need not be feared.”</a:t>
            </a:r>
            <a:endParaRPr lang="en-US" sz="4000" b="1">
              <a:solidFill>
                <a:srgbClr val="000000"/>
              </a:solidFill>
              <a:latin typeface="Arial Narrow Bold"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02758">
                                            <p:txEl>
                                              <p:pRg st="0" end="0"/>
                                            </p:txEl>
                                          </p:spTgt>
                                        </p:tgtEl>
                                        <p:attrNameLst>
                                          <p:attrName>style.visibility</p:attrName>
                                        </p:attrNameLst>
                                      </p:cBhvr>
                                      <p:to>
                                        <p:strVal val="visible"/>
                                      </p:to>
                                    </p:set>
                                    <p:anim calcmode="lin" valueType="num">
                                      <p:cBhvr>
                                        <p:cTn id="7" dur="1000" fill="hold"/>
                                        <p:tgtEl>
                                          <p:spTgt spid="20275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275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275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0275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02758">
                                            <p:txEl>
                                              <p:pRg st="1" end="1"/>
                                            </p:txEl>
                                          </p:spTgt>
                                        </p:tgtEl>
                                        <p:attrNameLst>
                                          <p:attrName>style.visibility</p:attrName>
                                        </p:attrNameLst>
                                      </p:cBhvr>
                                      <p:to>
                                        <p:strVal val="visible"/>
                                      </p:to>
                                    </p:set>
                                    <p:anim calcmode="lin" valueType="num">
                                      <p:cBhvr>
                                        <p:cTn id="15" dur="1000" fill="hold"/>
                                        <p:tgtEl>
                                          <p:spTgt spid="20275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275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275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027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6" descr="grudem"/>
          <p:cNvPicPr>
            <a:picLocks noChangeAspect="1" noChangeArrowheads="1"/>
          </p:cNvPicPr>
          <p:nvPr/>
        </p:nvPicPr>
        <p:blipFill>
          <a:blip r:embed="rId3">
            <a:extLst>
              <a:ext uri="{28A0092B-C50C-407E-A947-70E740481C1C}">
                <a14:useLocalDpi xmlns:a14="http://schemas.microsoft.com/office/drawing/2010/main" val="0"/>
              </a:ext>
            </a:extLst>
          </a:blip>
          <a:srcRect l="6107" r="2290"/>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AutoShape 1027"/>
          <p:cNvSpPr>
            <a:spLocks noChangeArrowheads="1"/>
          </p:cNvSpPr>
          <p:nvPr/>
        </p:nvSpPr>
        <p:spPr bwMode="auto">
          <a:xfrm rot="10800000">
            <a:off x="0" y="1295400"/>
            <a:ext cx="4343400" cy="3200400"/>
          </a:xfrm>
          <a:prstGeom prst="wedgeEllipseCallout">
            <a:avLst>
              <a:gd name="adj1" fmla="val -63088"/>
              <a:gd name="adj2" fmla="val 9870"/>
            </a:avLst>
          </a:prstGeom>
          <a:solidFill>
            <a:schemeClr val="accent2"/>
          </a:solidFill>
          <a:ln w="9525">
            <a:solidFill>
              <a:schemeClr val="tx1"/>
            </a:solidFill>
            <a:miter lim="800000"/>
            <a:headEnd/>
            <a:tailEnd/>
          </a:ln>
        </p:spPr>
        <p:txBody>
          <a:bodyPr rot="10800000" wrap="none" anchor="ctr"/>
          <a:lstStyle/>
          <a:p>
            <a:pPr algn="ctr" eaLnBrk="0" hangingPunct="0"/>
            <a:endParaRPr lang="en-US" sz="2400">
              <a:solidFill>
                <a:srgbClr val="000000"/>
              </a:solidFill>
              <a:latin typeface="Arial" charset="0"/>
              <a:ea typeface="ＭＳ Ｐゴシック" charset="0"/>
              <a:cs typeface="ＭＳ Ｐゴシック" charset="0"/>
            </a:endParaRPr>
          </a:p>
        </p:txBody>
      </p:sp>
      <p:sp>
        <p:nvSpPr>
          <p:cNvPr id="119812" name="Rectangle 1028"/>
          <p:cNvSpPr>
            <a:spLocks noGrp="1" noChangeArrowheads="1"/>
          </p:cNvSpPr>
          <p:nvPr>
            <p:ph type="ctrTitle" idx="4294967295"/>
          </p:nvPr>
        </p:nvSpPr>
        <p:spPr>
          <a:xfrm>
            <a:off x="2286000" y="152400"/>
            <a:ext cx="6172200" cy="1143000"/>
          </a:xfrm>
          <a:effectLst>
            <a:outerShdw blurRad="63500" dist="35921" dir="2700000" algn="ctr" rotWithShape="0">
              <a:srgbClr val="000000">
                <a:alpha val="74997"/>
              </a:srgbClr>
            </a:outerShdw>
          </a:effectLst>
        </p:spPr>
        <p:txBody>
          <a:bodyPr/>
          <a:lstStyle/>
          <a:p>
            <a:pPr>
              <a:defRPr/>
            </a:pPr>
            <a:r>
              <a:rPr lang="en-US" dirty="0">
                <a:solidFill>
                  <a:schemeClr val="bg1"/>
                </a:solidFill>
                <a:latin typeface="Arial" charset="0"/>
                <a:ea typeface="Osaka" charset="0"/>
                <a:cs typeface="Osaka" charset="0"/>
              </a:rPr>
              <a:t>Wayne </a:t>
            </a:r>
            <a:r>
              <a:rPr lang="en-US" dirty="0" err="1" smtClean="0">
                <a:solidFill>
                  <a:schemeClr val="bg1"/>
                </a:solidFill>
                <a:latin typeface="Arial" charset="0"/>
                <a:ea typeface="Osaka" charset="0"/>
                <a:cs typeface="Osaka" charset="0"/>
              </a:rPr>
              <a:t>Grudem</a:t>
            </a:r>
            <a:r>
              <a:rPr lang="fr-FR" dirty="0" smtClean="0">
                <a:solidFill>
                  <a:schemeClr val="bg1"/>
                </a:solidFill>
                <a:latin typeface="Arial" charset="0"/>
                <a:ea typeface="Osaka" charset="0"/>
                <a:cs typeface="Osaka" charset="0"/>
              </a:rPr>
              <a:t>'</a:t>
            </a:r>
            <a:r>
              <a:rPr lang="en-US" dirty="0" smtClean="0">
                <a:solidFill>
                  <a:schemeClr val="bg1"/>
                </a:solidFill>
                <a:latin typeface="Arial" charset="0"/>
                <a:ea typeface="Osaka" charset="0"/>
                <a:cs typeface="Osaka" charset="0"/>
              </a:rPr>
              <a:t>s </a:t>
            </a:r>
            <a:r>
              <a:rPr lang="en-US" dirty="0">
                <a:solidFill>
                  <a:schemeClr val="bg1"/>
                </a:solidFill>
                <a:latin typeface="Arial" charset="0"/>
                <a:ea typeface="Osaka" charset="0"/>
                <a:cs typeface="Osaka" charset="0"/>
              </a:rPr>
              <a:t>Definition of Prophecy</a:t>
            </a:r>
          </a:p>
        </p:txBody>
      </p:sp>
      <p:sp>
        <p:nvSpPr>
          <p:cNvPr id="157700" name="Rectangle 1029"/>
          <p:cNvSpPr>
            <a:spLocks noChangeArrowheads="1"/>
          </p:cNvSpPr>
          <p:nvPr/>
        </p:nvSpPr>
        <p:spPr bwMode="auto">
          <a:xfrm>
            <a:off x="1524000" y="51054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20000"/>
              </a:spcBef>
            </a:pPr>
            <a:endParaRPr lang="en-US" sz="3200">
              <a:solidFill>
                <a:srgbClr val="000000"/>
              </a:solidFill>
              <a:latin typeface="Arial" charset="0"/>
            </a:endParaRPr>
          </a:p>
        </p:txBody>
      </p:sp>
      <p:sp>
        <p:nvSpPr>
          <p:cNvPr id="80901" name="Text Box 1030"/>
          <p:cNvSpPr txBox="1">
            <a:spLocks noChangeArrowheads="1"/>
          </p:cNvSpPr>
          <p:nvPr/>
        </p:nvSpPr>
        <p:spPr bwMode="auto">
          <a:xfrm>
            <a:off x="228600" y="1981200"/>
            <a:ext cx="4114800" cy="20621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ctr">
              <a:defRPr/>
            </a:pPr>
            <a:r>
              <a:rPr lang="en-US" sz="3200" b="1" dirty="0" smtClean="0">
                <a:solidFill>
                  <a:srgbClr val="FFFFFF"/>
                </a:solidFill>
                <a:effectLst>
                  <a:outerShdw blurRad="50800" dist="38100" dir="2700000">
                    <a:srgbClr val="000000">
                      <a:alpha val="43000"/>
                    </a:srgbClr>
                  </a:outerShdw>
                </a:effectLst>
                <a:latin typeface="Arial" charset="0"/>
                <a:ea typeface="ＭＳ Ｐゴシック" charset="0"/>
                <a:cs typeface="ＭＳ Ｐゴシック" charset="0"/>
              </a:rPr>
              <a:t>“telling something that God has spontaneously brought to mind”</a:t>
            </a:r>
          </a:p>
        </p:txBody>
      </p:sp>
      <p:sp>
        <p:nvSpPr>
          <p:cNvPr id="157702" name="Text Box 1031"/>
          <p:cNvSpPr txBox="1">
            <a:spLocks noChangeArrowheads="1"/>
          </p:cNvSpPr>
          <p:nvPr/>
        </p:nvSpPr>
        <p:spPr bwMode="auto">
          <a:xfrm>
            <a:off x="990600" y="5835650"/>
            <a:ext cx="7543800" cy="946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ctr"/>
            <a:r>
              <a:rPr lang="en-US" sz="2800">
                <a:solidFill>
                  <a:srgbClr val="FFFFFF"/>
                </a:solidFill>
                <a:latin typeface="Arial" charset="0"/>
                <a:ea typeface="ＭＳ Ｐゴシック" charset="0"/>
                <a:cs typeface="ＭＳ Ｐゴシック" charset="0"/>
              </a:rPr>
              <a:t>“Why Christians Can Still Prophesy” </a:t>
            </a:r>
            <a:r>
              <a:rPr lang="en-US" sz="2800" i="1">
                <a:solidFill>
                  <a:srgbClr val="FFFFFF"/>
                </a:solidFill>
                <a:latin typeface="Arial" charset="0"/>
                <a:ea typeface="ＭＳ Ｐゴシック" charset="0"/>
                <a:cs typeface="ＭＳ Ｐゴシック" charset="0"/>
              </a:rPr>
              <a:t>Christianity Today</a:t>
            </a:r>
            <a:r>
              <a:rPr lang="en-US" sz="2800">
                <a:solidFill>
                  <a:srgbClr val="FFFFFF"/>
                </a:solidFill>
                <a:latin typeface="Arial" charset="0"/>
                <a:ea typeface="ＭＳ Ｐゴシック" charset="0"/>
                <a:cs typeface="ＭＳ Ｐゴシック" charset="0"/>
              </a:rPr>
              <a:t> (16 Sept 1988), 29</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59747" name="Picture 3" descr="bible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2766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6131" name="Rectangle 2"/>
          <p:cNvSpPr>
            <a:spLocks noGrp="1" noChangeArrowheads="1"/>
          </p:cNvSpPr>
          <p:nvPr>
            <p:ph type="title" idx="4294967295"/>
          </p:nvPr>
        </p:nvSpPr>
        <p:spPr>
          <a:xfrm>
            <a:off x="3048000" y="0"/>
            <a:ext cx="6096000" cy="2209800"/>
          </a:xfrm>
          <a:solidFill>
            <a:srgbClr val="800000"/>
          </a:solidFill>
        </p:spPr>
        <p:txBody>
          <a:bodyPr/>
          <a:lstStyle/>
          <a:p>
            <a:pPr marL="628650" indent="-628650" algn="l" eaLnBrk="1" hangingPunct="1">
              <a:lnSpc>
                <a:spcPct val="90000"/>
              </a:lnSpc>
              <a:defRPr/>
            </a:pPr>
            <a:r>
              <a:rPr lang="en-US" sz="3600">
                <a:solidFill>
                  <a:schemeClr val="bg1"/>
                </a:solidFill>
                <a:effectLst>
                  <a:outerShdw blurRad="38100" dist="38100" dir="2700000" algn="tl">
                    <a:srgbClr val="000000"/>
                  </a:outerShdw>
                </a:effectLst>
                <a:latin typeface="Arial" charset="0"/>
                <a:ea typeface="Osaka" charset="0"/>
                <a:cs typeface="Osaka" charset="0"/>
              </a:rPr>
              <a:t>C.	</a:t>
            </a:r>
            <a:r>
              <a:rPr lang="en-US" sz="3600">
                <a:solidFill>
                  <a:srgbClr val="FFFF00"/>
                </a:solidFill>
                <a:effectLst>
                  <a:outerShdw blurRad="38100" dist="38100" dir="2700000" algn="tl">
                    <a:srgbClr val="000000"/>
                  </a:outerShdw>
                </a:effectLst>
                <a:latin typeface="Arial" charset="0"/>
                <a:ea typeface="Osaka" charset="0"/>
                <a:cs typeface="Osaka" charset="0"/>
              </a:rPr>
              <a:t>Prophets</a:t>
            </a:r>
            <a:r>
              <a:rPr lang="en-US" sz="3600">
                <a:solidFill>
                  <a:schemeClr val="bg1"/>
                </a:solidFill>
                <a:effectLst>
                  <a:outerShdw blurRad="38100" dist="38100" dir="2700000" algn="tl">
                    <a:srgbClr val="000000"/>
                  </a:outerShdw>
                </a:effectLst>
                <a:latin typeface="Arial" charset="0"/>
                <a:ea typeface="Osaka" charset="0"/>
                <a:cs typeface="Osaka" charset="0"/>
              </a:rPr>
              <a:t> should take turns and be evaluated by other prophets (29-33a)</a:t>
            </a:r>
            <a:endParaRPr lang="en-US" u="sng">
              <a:solidFill>
                <a:schemeClr val="tx1"/>
              </a:solidFill>
              <a:latin typeface="Times" charset="0"/>
              <a:ea typeface="Osaka" charset="0"/>
              <a:cs typeface="Osaka" charset="0"/>
            </a:endParaRPr>
          </a:p>
        </p:txBody>
      </p:sp>
      <p:sp>
        <p:nvSpPr>
          <p:cNvPr id="159750" name="Rectangle 2"/>
          <p:cNvSpPr>
            <a:spLocks noChangeArrowheads="1"/>
          </p:cNvSpPr>
          <p:nvPr/>
        </p:nvSpPr>
        <p:spPr bwMode="auto">
          <a:xfrm>
            <a:off x="0" y="2057400"/>
            <a:ext cx="9144000" cy="4800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lnSpc>
                <a:spcPct val="90000"/>
              </a:lnSpc>
            </a:pPr>
            <a:r>
              <a:rPr lang="en-US" sz="3200" baseline="30000">
                <a:solidFill>
                  <a:schemeClr val="bg1"/>
                </a:solidFill>
                <a:latin typeface="Arial" charset="0"/>
              </a:rPr>
              <a:t>29</a:t>
            </a:r>
            <a:r>
              <a:rPr lang="en-US" sz="3200">
                <a:solidFill>
                  <a:schemeClr val="bg1"/>
                </a:solidFill>
                <a:latin typeface="Arial" charset="0"/>
              </a:rPr>
              <a:t>Let two or three people prophesy, and let the others evaluate what is said. </a:t>
            </a:r>
            <a:r>
              <a:rPr lang="en-US" sz="3200" baseline="30000">
                <a:solidFill>
                  <a:schemeClr val="bg1"/>
                </a:solidFill>
                <a:latin typeface="Arial" charset="0"/>
              </a:rPr>
              <a:t>30</a:t>
            </a:r>
            <a:r>
              <a:rPr lang="en-US" sz="3200">
                <a:solidFill>
                  <a:schemeClr val="bg1"/>
                </a:solidFill>
                <a:latin typeface="Arial" charset="0"/>
              </a:rPr>
              <a:t>But if someone is prophesying and another person receives a revelation from the Lord, the one who is speaking must stop. </a:t>
            </a:r>
            <a:r>
              <a:rPr lang="en-US" sz="3200" baseline="30000">
                <a:solidFill>
                  <a:schemeClr val="bg1"/>
                </a:solidFill>
                <a:latin typeface="Arial" charset="0"/>
              </a:rPr>
              <a:t>31</a:t>
            </a:r>
            <a:r>
              <a:rPr lang="en-US" sz="3200">
                <a:solidFill>
                  <a:schemeClr val="bg1"/>
                </a:solidFill>
                <a:latin typeface="Arial" charset="0"/>
              </a:rPr>
              <a:t>In this way, all who prophesy will have a turn to speak, one after the other, so that everyone will learn and be encouraged. </a:t>
            </a:r>
            <a:r>
              <a:rPr lang="en-US" sz="3200" baseline="30000">
                <a:solidFill>
                  <a:schemeClr val="bg1"/>
                </a:solidFill>
                <a:latin typeface="Arial" charset="0"/>
              </a:rPr>
              <a:t>32</a:t>
            </a:r>
            <a:r>
              <a:rPr lang="en-US" sz="3200">
                <a:solidFill>
                  <a:schemeClr val="bg1"/>
                </a:solidFill>
                <a:latin typeface="Arial" charset="0"/>
              </a:rPr>
              <a:t>Remember that people who prophesy are in control of their spirit and can take turns. </a:t>
            </a:r>
            <a:r>
              <a:rPr lang="en-US" sz="3200" baseline="30000">
                <a:solidFill>
                  <a:schemeClr val="bg1"/>
                </a:solidFill>
                <a:latin typeface="Arial" charset="0"/>
              </a:rPr>
              <a:t>33</a:t>
            </a:r>
            <a:r>
              <a:rPr lang="en-US" sz="3200">
                <a:solidFill>
                  <a:schemeClr val="bg1"/>
                </a:solidFill>
                <a:latin typeface="Arial" charset="0"/>
              </a:rPr>
              <a:t>For God is not a God of disorder but of peace (NLT).</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7" descr="thank-you-l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idx="4294967295"/>
          </p:nvPr>
        </p:nvSpPr>
        <p:spPr>
          <a:xfrm>
            <a:off x="0" y="1412776"/>
            <a:ext cx="9144000" cy="1143000"/>
          </a:xfrm>
          <a:extLst/>
        </p:spPr>
        <p:txBody>
          <a:bodyPr/>
          <a:lstStyle/>
          <a:p>
            <a:pPr eaLnBrk="1" hangingPunct="1">
              <a:defRPr/>
            </a:pPr>
            <a:r>
              <a:rPr lang="en-US" sz="6600" b="1" dirty="0">
                <a:solidFill>
                  <a:srgbClr val="FFFFFF"/>
                </a:solidFill>
                <a:effectLst>
                  <a:glow rad="152400">
                    <a:schemeClr val="tx1"/>
                  </a:glow>
                </a:effectLst>
                <a:latin typeface="Arial" charset="0"/>
                <a:ea typeface="Osaka" charset="0"/>
                <a:cs typeface="Osaka" charset="0"/>
              </a:rPr>
              <a:t>Our Orderly God</a:t>
            </a:r>
            <a:endParaRPr lang="en-US" b="1" dirty="0">
              <a:solidFill>
                <a:srgbClr val="FFFFFF"/>
              </a:solidFill>
              <a:effectLst>
                <a:glow rad="152400">
                  <a:schemeClr val="tx1"/>
                </a:glow>
              </a:effectLst>
              <a:latin typeface="Arial" charset="0"/>
              <a:ea typeface="Osaka" charset="0"/>
              <a:cs typeface="Osaka" charset="0"/>
            </a:endParaRPr>
          </a:p>
        </p:txBody>
      </p:sp>
      <p:sp>
        <p:nvSpPr>
          <p:cNvPr id="10650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a:lstStyle/>
          <a:p>
            <a:pPr eaLnBrk="0" hangingPunct="0"/>
            <a:endParaRPr lang="en-US" sz="1600" b="1">
              <a:solidFill>
                <a:srgbClr val="000000"/>
              </a:solidFill>
              <a:latin typeface="Arial" charset="0"/>
              <a:ea typeface="ＭＳ Ｐゴシック" charset="0"/>
              <a:cs typeface="ＭＳ Ｐゴシック" charset="0"/>
            </a:endParaRPr>
          </a:p>
        </p:txBody>
      </p:sp>
      <p:sp>
        <p:nvSpPr>
          <p:cNvPr id="254978" name="Rectangle 2"/>
          <p:cNvSpPr>
            <a:spLocks noGrp="1" noChangeArrowheads="1"/>
          </p:cNvSpPr>
          <p:nvPr>
            <p:ph type="title" idx="4294967295"/>
          </p:nvPr>
        </p:nvSpPr>
        <p:spPr>
          <a:xfrm>
            <a:off x="33338" y="228600"/>
            <a:ext cx="3962400" cy="5105400"/>
          </a:xfrm>
        </p:spPr>
        <p:txBody>
          <a:bodyPr/>
          <a:lstStyle/>
          <a:p>
            <a:pPr>
              <a:defRPr/>
            </a:pPr>
            <a:r>
              <a:rPr lang="en-US" b="1" dirty="0" smtClean="0">
                <a:effectLst>
                  <a:glow rad="279400">
                    <a:schemeClr val="tx1">
                      <a:alpha val="75000"/>
                    </a:schemeClr>
                  </a:glow>
                  <a:outerShdw blurRad="38100" dist="38100" dir="2700000" algn="tl">
                    <a:srgbClr val="000000"/>
                  </a:outerShdw>
                </a:effectLst>
                <a:latin typeface="Arial"/>
                <a:cs typeface="Arial"/>
              </a:rPr>
              <a:t>The hierarchy of members shows that all don</a:t>
            </a:r>
            <a:r>
              <a:rPr lang="fr-FR" altLang="ja-JP" b="1" dirty="0" smtClean="0">
                <a:effectLst>
                  <a:glow rad="279400">
                    <a:schemeClr val="tx1">
                      <a:alpha val="75000"/>
                    </a:schemeClr>
                  </a:glow>
                  <a:outerShdw blurRad="38100" dist="38100" dir="2700000" algn="tl">
                    <a:srgbClr val="000000"/>
                  </a:outerShdw>
                </a:effectLst>
                <a:latin typeface="Arial"/>
                <a:cs typeface="Arial"/>
              </a:rPr>
              <a:t>'</a:t>
            </a:r>
            <a:r>
              <a:rPr lang="en-US" b="1" dirty="0" smtClean="0">
                <a:effectLst>
                  <a:glow rad="279400">
                    <a:schemeClr val="tx1">
                      <a:alpha val="75000"/>
                    </a:schemeClr>
                  </a:glow>
                  <a:outerShdw blurRad="38100" dist="38100" dir="2700000" algn="tl">
                    <a:srgbClr val="000000"/>
                  </a:outerShdw>
                </a:effectLst>
                <a:latin typeface="Arial"/>
                <a:cs typeface="Arial"/>
              </a:rPr>
              <a:t>t have the same gifts </a:t>
            </a:r>
            <a:br>
              <a:rPr lang="en-US" b="1" dirty="0" smtClean="0">
                <a:effectLst>
                  <a:glow rad="279400">
                    <a:schemeClr val="tx1">
                      <a:alpha val="75000"/>
                    </a:schemeClr>
                  </a:glow>
                  <a:outerShdw blurRad="38100" dist="38100" dir="2700000" algn="tl">
                    <a:srgbClr val="000000"/>
                  </a:outerShdw>
                </a:effectLst>
                <a:latin typeface="Arial"/>
                <a:cs typeface="Arial"/>
              </a:rPr>
            </a:br>
            <a:r>
              <a:rPr lang="en-US" b="1" dirty="0" smtClean="0">
                <a:effectLst>
                  <a:glow rad="279400">
                    <a:schemeClr val="tx1">
                      <a:alpha val="75000"/>
                    </a:schemeClr>
                  </a:glow>
                  <a:outerShdw blurRad="38100" dist="38100" dir="2700000" algn="tl">
                    <a:srgbClr val="000000"/>
                  </a:outerShdw>
                </a:effectLst>
                <a:latin typeface="Arial"/>
                <a:cs typeface="Arial"/>
              </a:rPr>
              <a:t>(12:28-30).</a:t>
            </a:r>
          </a:p>
        </p:txBody>
      </p:sp>
      <p:sp>
        <p:nvSpPr>
          <p:cNvPr id="6" name="Rectangle 2"/>
          <p:cNvSpPr txBox="1">
            <a:spLocks noChangeArrowheads="1"/>
          </p:cNvSpPr>
          <p:nvPr/>
        </p:nvSpPr>
        <p:spPr bwMode="auto">
          <a:xfrm>
            <a:off x="3886200" y="304800"/>
            <a:ext cx="5257800" cy="4876800"/>
          </a:xfrm>
          <a:prstGeom prst="rect">
            <a:avLst/>
          </a:prstGeom>
          <a:noFill/>
          <a:ln w="9525">
            <a:noFill/>
            <a:miter lim="800000"/>
            <a:headEnd/>
            <a:tailEnd/>
          </a:ln>
          <a:effectLst/>
        </p:spPr>
        <p:txBody>
          <a:bodyPr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ctr">
              <a:defRPr/>
            </a:pP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And in the church God has appointed </a:t>
            </a:r>
            <a:b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first of all </a:t>
            </a:r>
            <a:r>
              <a:rPr lang="en-US" sz="2400" dirty="0" smtClean="0">
                <a:solidFill>
                  <a:srgbClr val="FFFFE2"/>
                </a:solidFill>
                <a:effectLst>
                  <a:glow rad="279400">
                    <a:srgbClr val="000000">
                      <a:alpha val="75000"/>
                    </a:srgbClr>
                  </a:glow>
                  <a:outerShdw blurRad="38100" dist="38100" dir="2700000" algn="tl">
                    <a:srgbClr val="000000"/>
                  </a:outerShdw>
                </a:effectLst>
                <a:latin typeface="Arial"/>
                <a:cs typeface="Arial"/>
              </a:rPr>
              <a:t>apostles</a:t>
            </a: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second </a:t>
            </a:r>
            <a:r>
              <a:rPr lang="en-US" sz="2400" dirty="0" smtClean="0">
                <a:solidFill>
                  <a:srgbClr val="FFFFE2"/>
                </a:solidFill>
                <a:effectLst>
                  <a:glow rad="279400">
                    <a:srgbClr val="000000">
                      <a:alpha val="75000"/>
                    </a:srgbClr>
                  </a:glow>
                  <a:outerShdw blurRad="38100" dist="38100" dir="2700000" algn="tl">
                    <a:srgbClr val="000000"/>
                  </a:outerShdw>
                </a:effectLst>
                <a:latin typeface="Arial"/>
                <a:cs typeface="Arial"/>
              </a:rPr>
              <a:t>prophets</a:t>
            </a: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third </a:t>
            </a:r>
            <a:r>
              <a:rPr lang="en-US" sz="2400" dirty="0" smtClean="0">
                <a:solidFill>
                  <a:srgbClr val="FFFFE2"/>
                </a:solidFill>
                <a:effectLst>
                  <a:glow rad="279400">
                    <a:srgbClr val="000000">
                      <a:alpha val="75000"/>
                    </a:srgbClr>
                  </a:glow>
                  <a:outerShdw blurRad="38100" dist="38100" dir="2700000" algn="tl">
                    <a:srgbClr val="000000"/>
                  </a:outerShdw>
                </a:effectLst>
                <a:latin typeface="Arial"/>
                <a:cs typeface="Arial"/>
              </a:rPr>
              <a:t>teachers</a:t>
            </a: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then workers of </a:t>
            </a:r>
            <a:r>
              <a:rPr lang="en-US" sz="2400" dirty="0" smtClean="0">
                <a:solidFill>
                  <a:srgbClr val="FFFFE2"/>
                </a:solidFill>
                <a:effectLst>
                  <a:glow rad="279400">
                    <a:srgbClr val="000000">
                      <a:alpha val="75000"/>
                    </a:srgbClr>
                  </a:glow>
                  <a:outerShdw blurRad="38100" dist="38100" dir="2700000" algn="tl">
                    <a:srgbClr val="000000"/>
                  </a:outerShdw>
                </a:effectLst>
                <a:latin typeface="Arial"/>
                <a:cs typeface="Arial"/>
              </a:rPr>
              <a:t>miracles</a:t>
            </a: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also those having gifts of </a:t>
            </a:r>
            <a:r>
              <a:rPr lang="en-US" sz="2400" dirty="0" smtClean="0">
                <a:solidFill>
                  <a:srgbClr val="FFFFE2"/>
                </a:solidFill>
                <a:effectLst>
                  <a:glow rad="279400">
                    <a:srgbClr val="000000">
                      <a:alpha val="75000"/>
                    </a:srgbClr>
                  </a:glow>
                  <a:outerShdw blurRad="38100" dist="38100" dir="2700000" algn="tl">
                    <a:srgbClr val="000000"/>
                  </a:outerShdw>
                </a:effectLst>
                <a:latin typeface="Arial"/>
                <a:cs typeface="Arial"/>
              </a:rPr>
              <a:t>healing</a:t>
            </a: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those able to </a:t>
            </a:r>
            <a:r>
              <a:rPr lang="en-US" sz="2400" dirty="0" smtClean="0">
                <a:solidFill>
                  <a:srgbClr val="FFFFE2"/>
                </a:solidFill>
                <a:effectLst>
                  <a:glow rad="279400">
                    <a:srgbClr val="000000">
                      <a:alpha val="75000"/>
                    </a:srgbClr>
                  </a:glow>
                  <a:outerShdw blurRad="38100" dist="38100" dir="2700000" algn="tl">
                    <a:srgbClr val="000000"/>
                  </a:outerShdw>
                </a:effectLst>
                <a:latin typeface="Arial"/>
                <a:cs typeface="Arial"/>
              </a:rPr>
              <a:t>help</a:t>
            </a: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 others, </a:t>
            </a:r>
            <a:b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those with gifts of </a:t>
            </a:r>
            <a:r>
              <a:rPr lang="en-US" sz="2400" dirty="0" smtClean="0">
                <a:solidFill>
                  <a:srgbClr val="FFFFE2"/>
                </a:solidFill>
                <a:effectLst>
                  <a:glow rad="279400">
                    <a:srgbClr val="000000">
                      <a:alpha val="75000"/>
                    </a:srgbClr>
                  </a:glow>
                  <a:outerShdw blurRad="38100" dist="38100" dir="2700000" algn="tl">
                    <a:srgbClr val="000000"/>
                  </a:outerShdw>
                </a:effectLst>
                <a:latin typeface="Arial"/>
                <a:cs typeface="Arial"/>
              </a:rPr>
              <a:t>administration</a:t>
            </a: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and those speaking in different kinds of </a:t>
            </a:r>
            <a:r>
              <a:rPr lang="en-US" sz="2400" dirty="0" smtClean="0">
                <a:solidFill>
                  <a:srgbClr val="FFFFE2"/>
                </a:solidFill>
                <a:effectLst>
                  <a:glow rad="279400">
                    <a:srgbClr val="000000">
                      <a:alpha val="75000"/>
                    </a:srgbClr>
                  </a:glow>
                  <a:outerShdw blurRad="38100" dist="38100" dir="2700000" algn="tl">
                    <a:srgbClr val="000000"/>
                  </a:outerShdw>
                </a:effectLst>
                <a:latin typeface="Arial"/>
                <a:cs typeface="Arial"/>
              </a:rPr>
              <a:t>tongues</a:t>
            </a:r>
            <a:r>
              <a:rPr lang="en-US" sz="2400" dirty="0" smtClean="0">
                <a:solidFill>
                  <a:srgbClr val="FFC545"/>
                </a:solidFill>
                <a:effectLst>
                  <a:glow rad="279400">
                    <a:srgbClr val="000000">
                      <a:alpha val="75000"/>
                    </a:srgbClr>
                  </a:glow>
                  <a:outerShdw blurRad="38100" dist="38100" dir="2700000" algn="tl">
                    <a:srgbClr val="000000"/>
                  </a:outerShdw>
                </a:effectLst>
                <a:latin typeface="Arial"/>
                <a:cs typeface="Arial"/>
              </a:rPr>
              <a:t>.  </a:t>
            </a:r>
          </a:p>
        </p:txBody>
      </p:sp>
      <p:sp>
        <p:nvSpPr>
          <p:cNvPr id="8" name="TextBox 7"/>
          <p:cNvSpPr txBox="1"/>
          <p:nvPr/>
        </p:nvSpPr>
        <p:spPr>
          <a:xfrm>
            <a:off x="0" y="5562600"/>
            <a:ext cx="9144000" cy="1371600"/>
          </a:xfrm>
          <a:prstGeom prst="rect">
            <a:avLst/>
          </a:prstGeom>
          <a:noFill/>
          <a:ln w="9525">
            <a:noFill/>
            <a:miter lim="800000"/>
            <a:headEnd/>
            <a:tailEnd/>
          </a:ln>
          <a:effectLst/>
        </p:spPr>
        <p:txBody>
          <a:bodyPr anchor="ctr"/>
          <a:lstStyle/>
          <a:p>
            <a:pPr algn="ctr" eaLnBrk="0" hangingPunct="0">
              <a:defRPr/>
            </a:pP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Are all </a:t>
            </a:r>
            <a:r>
              <a:rPr lang="en-US" sz="2400"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apostles</a:t>
            </a: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Are all </a:t>
            </a:r>
            <a:r>
              <a:rPr lang="en-US" sz="2400"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prophets</a:t>
            </a: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Are all </a:t>
            </a:r>
            <a:r>
              <a:rPr lang="en-US" sz="2400"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teachers</a:t>
            </a: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t>
            </a:r>
            <a:b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b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Do all work </a:t>
            </a:r>
            <a:r>
              <a:rPr lang="en-US" sz="2400"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miracles</a:t>
            </a: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Do all have gifts of </a:t>
            </a:r>
            <a:r>
              <a:rPr lang="en-US" sz="2400"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healing</a:t>
            </a: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t>
            </a:r>
            <a:b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b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Do all speak in </a:t>
            </a:r>
            <a:r>
              <a:rPr lang="en-US" sz="2400"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tongues</a:t>
            </a: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Do all </a:t>
            </a:r>
            <a:r>
              <a:rPr lang="en-US" sz="2400"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interpret</a:t>
            </a:r>
            <a:r>
              <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t>
            </a:r>
          </a:p>
          <a:p>
            <a:pPr algn="ctr" eaLnBrk="0" hangingPunct="0">
              <a:defRPr/>
            </a:pPr>
            <a:endParaRPr lang="en-US" sz="2400"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par>
                          <p:cTn id="14" fill="hold" nodeType="afterGroup">
                            <p:stCondLst>
                              <p:cond delay="500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026" descr="grudem"/>
          <p:cNvPicPr>
            <a:picLocks noChangeAspect="1" noChangeArrowheads="1"/>
          </p:cNvPicPr>
          <p:nvPr/>
        </p:nvPicPr>
        <p:blipFill>
          <a:blip r:embed="rId3">
            <a:extLst>
              <a:ext uri="{28A0092B-C50C-407E-A947-70E740481C1C}">
                <a14:useLocalDpi xmlns:a14="http://schemas.microsoft.com/office/drawing/2010/main" val="0"/>
              </a:ext>
            </a:extLst>
          </a:blip>
          <a:srcRect l="6107" r="2290"/>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AutoShape 1027"/>
          <p:cNvSpPr>
            <a:spLocks noChangeArrowheads="1"/>
          </p:cNvSpPr>
          <p:nvPr/>
        </p:nvSpPr>
        <p:spPr bwMode="auto">
          <a:xfrm rot="10800000">
            <a:off x="0" y="1295400"/>
            <a:ext cx="4343400" cy="3200400"/>
          </a:xfrm>
          <a:prstGeom prst="wedgeEllipseCallout">
            <a:avLst>
              <a:gd name="adj1" fmla="val -63088"/>
              <a:gd name="adj2" fmla="val 9870"/>
            </a:avLst>
          </a:prstGeom>
          <a:solidFill>
            <a:schemeClr val="accent2"/>
          </a:solidFill>
          <a:ln w="9525">
            <a:solidFill>
              <a:schemeClr val="tx1"/>
            </a:solidFill>
            <a:miter lim="800000"/>
            <a:headEnd/>
            <a:tailEnd/>
          </a:ln>
        </p:spPr>
        <p:txBody>
          <a:bodyPr rot="10800000" wrap="none" anchor="ctr"/>
          <a:lstStyle/>
          <a:p>
            <a:pPr algn="ctr" eaLnBrk="0" hangingPunct="0"/>
            <a:endParaRPr lang="en-US" sz="2400">
              <a:solidFill>
                <a:srgbClr val="000000"/>
              </a:solidFill>
              <a:latin typeface="Arial" charset="0"/>
              <a:ea typeface="ＭＳ Ｐゴシック" charset="0"/>
              <a:cs typeface="ＭＳ Ｐゴシック" charset="0"/>
            </a:endParaRPr>
          </a:p>
        </p:txBody>
      </p:sp>
      <p:sp>
        <p:nvSpPr>
          <p:cNvPr id="119812" name="Rectangle 1028"/>
          <p:cNvSpPr>
            <a:spLocks noGrp="1" noChangeArrowheads="1"/>
          </p:cNvSpPr>
          <p:nvPr>
            <p:ph type="ctrTitle" idx="4294967295"/>
          </p:nvPr>
        </p:nvSpPr>
        <p:spPr>
          <a:xfrm>
            <a:off x="2286000" y="152400"/>
            <a:ext cx="6172200" cy="1143000"/>
          </a:xfrm>
          <a:effectLst>
            <a:outerShdw blurRad="63500" dist="35921" dir="2700000" algn="ctr" rotWithShape="0">
              <a:srgbClr val="000000">
                <a:alpha val="74997"/>
              </a:srgbClr>
            </a:outerShdw>
          </a:effectLst>
        </p:spPr>
        <p:txBody>
          <a:bodyPr/>
          <a:lstStyle/>
          <a:p>
            <a:pPr>
              <a:defRPr/>
            </a:pPr>
            <a:r>
              <a:rPr lang="en-US" dirty="0">
                <a:solidFill>
                  <a:schemeClr val="bg1"/>
                </a:solidFill>
                <a:latin typeface="Arial" charset="0"/>
                <a:ea typeface="Osaka" charset="0"/>
                <a:cs typeface="Osaka" charset="0"/>
              </a:rPr>
              <a:t>Wayne </a:t>
            </a:r>
            <a:r>
              <a:rPr lang="en-US" dirty="0" err="1" smtClean="0">
                <a:solidFill>
                  <a:schemeClr val="bg1"/>
                </a:solidFill>
                <a:latin typeface="Arial" charset="0"/>
                <a:ea typeface="Osaka" charset="0"/>
                <a:cs typeface="Osaka" charset="0"/>
              </a:rPr>
              <a:t>Grudem</a:t>
            </a:r>
            <a:r>
              <a:rPr lang="fr-FR" dirty="0" smtClean="0">
                <a:solidFill>
                  <a:schemeClr val="bg1"/>
                </a:solidFill>
                <a:latin typeface="Arial" charset="0"/>
                <a:ea typeface="Osaka" charset="0"/>
                <a:cs typeface="Osaka" charset="0"/>
              </a:rPr>
              <a:t>'</a:t>
            </a:r>
            <a:r>
              <a:rPr lang="en-US" dirty="0" smtClean="0">
                <a:solidFill>
                  <a:schemeClr val="bg1"/>
                </a:solidFill>
                <a:latin typeface="Arial" charset="0"/>
                <a:ea typeface="Osaka" charset="0"/>
                <a:cs typeface="Osaka" charset="0"/>
              </a:rPr>
              <a:t>s </a:t>
            </a:r>
            <a:r>
              <a:rPr lang="en-US" dirty="0">
                <a:solidFill>
                  <a:schemeClr val="bg1"/>
                </a:solidFill>
                <a:latin typeface="Arial" charset="0"/>
                <a:ea typeface="Osaka" charset="0"/>
                <a:cs typeface="Osaka" charset="0"/>
              </a:rPr>
              <a:t>Definition of Prophecy</a:t>
            </a:r>
          </a:p>
        </p:txBody>
      </p:sp>
      <p:sp>
        <p:nvSpPr>
          <p:cNvPr id="163844" name="Rectangle 1029"/>
          <p:cNvSpPr>
            <a:spLocks noChangeArrowheads="1"/>
          </p:cNvSpPr>
          <p:nvPr/>
        </p:nvSpPr>
        <p:spPr bwMode="auto">
          <a:xfrm>
            <a:off x="1524000" y="51054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20000"/>
              </a:spcBef>
            </a:pPr>
            <a:endParaRPr lang="en-US" sz="3200">
              <a:solidFill>
                <a:srgbClr val="000000"/>
              </a:solidFill>
              <a:latin typeface="Arial" charset="0"/>
            </a:endParaRPr>
          </a:p>
        </p:txBody>
      </p:sp>
      <p:sp>
        <p:nvSpPr>
          <p:cNvPr id="80901" name="Text Box 1030"/>
          <p:cNvSpPr txBox="1">
            <a:spLocks noChangeArrowheads="1"/>
          </p:cNvSpPr>
          <p:nvPr/>
        </p:nvSpPr>
        <p:spPr bwMode="auto">
          <a:xfrm>
            <a:off x="228600" y="1981200"/>
            <a:ext cx="4114800" cy="20621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ctr">
              <a:defRPr/>
            </a:pPr>
            <a:r>
              <a:rPr lang="en-US" sz="3200" b="1" dirty="0" smtClean="0">
                <a:solidFill>
                  <a:srgbClr val="FFFFFF"/>
                </a:solidFill>
                <a:effectLst>
                  <a:outerShdw blurRad="50800" dist="38100" dir="2700000">
                    <a:srgbClr val="000000">
                      <a:alpha val="43000"/>
                    </a:srgbClr>
                  </a:outerShdw>
                </a:effectLst>
                <a:latin typeface="Arial" charset="0"/>
                <a:ea typeface="ＭＳ Ｐゴシック" charset="0"/>
                <a:cs typeface="ＭＳ Ｐゴシック" charset="0"/>
              </a:rPr>
              <a:t>“telling something that God has spontaneously brought to mind”</a:t>
            </a:r>
          </a:p>
        </p:txBody>
      </p:sp>
      <p:sp>
        <p:nvSpPr>
          <p:cNvPr id="163846" name="Text Box 1031"/>
          <p:cNvSpPr txBox="1">
            <a:spLocks noChangeArrowheads="1"/>
          </p:cNvSpPr>
          <p:nvPr/>
        </p:nvSpPr>
        <p:spPr bwMode="auto">
          <a:xfrm>
            <a:off x="990600" y="5835650"/>
            <a:ext cx="7543800" cy="946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ctr"/>
            <a:r>
              <a:rPr lang="en-US" sz="2800">
                <a:solidFill>
                  <a:srgbClr val="FFFFFF"/>
                </a:solidFill>
                <a:latin typeface="Arial" charset="0"/>
                <a:ea typeface="ＭＳ Ｐゴシック" charset="0"/>
                <a:cs typeface="ＭＳ Ｐゴシック" charset="0"/>
              </a:rPr>
              <a:t>“Why Christians Can Still Prophesy” </a:t>
            </a:r>
            <a:r>
              <a:rPr lang="en-US" sz="2800" i="1">
                <a:solidFill>
                  <a:srgbClr val="FFFFFF"/>
                </a:solidFill>
                <a:latin typeface="Arial" charset="0"/>
                <a:ea typeface="ＭＳ Ｐゴシック" charset="0"/>
                <a:cs typeface="ＭＳ Ｐゴシック" charset="0"/>
              </a:rPr>
              <a:t>Christianity Today</a:t>
            </a:r>
            <a:r>
              <a:rPr lang="en-US" sz="2800">
                <a:solidFill>
                  <a:srgbClr val="FFFFFF"/>
                </a:solidFill>
                <a:latin typeface="Arial" charset="0"/>
                <a:ea typeface="ＭＳ Ｐゴシック" charset="0"/>
                <a:cs typeface="ＭＳ Ｐゴシック" charset="0"/>
              </a:rPr>
              <a:t> (16 Sept 1988), 29</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5891"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5892" name="Picture 6" descr="Agab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13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7" descr="agabuspri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28600"/>
            <a:ext cx="299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Rectangle 2"/>
          <p:cNvSpPr>
            <a:spLocks noGrp="1" noChangeArrowheads="1"/>
          </p:cNvSpPr>
          <p:nvPr>
            <p:ph type="title" idx="4294967295"/>
          </p:nvPr>
        </p:nvSpPr>
        <p:spPr>
          <a:xfrm>
            <a:off x="4499992" y="0"/>
            <a:ext cx="4680520" cy="2060848"/>
          </a:xfrm>
          <a:extLst/>
        </p:spPr>
        <p:txBody>
          <a:bodyPr anchor="t"/>
          <a:lstStyle/>
          <a:p>
            <a:pPr eaLnBrk="1" hangingPunct="1">
              <a:defRPr/>
            </a:pPr>
            <a:r>
              <a:rPr lang="en-US" b="1" dirty="0" err="1">
                <a:solidFill>
                  <a:schemeClr val="bg1"/>
                </a:solidFill>
                <a:effectLst>
                  <a:glow rad="152400">
                    <a:schemeClr val="tx1"/>
                  </a:glow>
                </a:effectLst>
                <a:latin typeface="Arial" charset="0"/>
                <a:ea typeface="Osaka" charset="0"/>
                <a:cs typeface="Osaka" charset="0"/>
              </a:rPr>
              <a:t>Agabus</a:t>
            </a:r>
            <a:r>
              <a:rPr lang="en-US" sz="4000" b="1" dirty="0">
                <a:solidFill>
                  <a:schemeClr val="bg1"/>
                </a:solidFill>
                <a:effectLst>
                  <a:glow rad="152400">
                    <a:schemeClr val="tx1"/>
                  </a:glow>
                </a:effectLst>
                <a:latin typeface="Arial" charset="0"/>
                <a:ea typeface="Osaka" charset="0"/>
                <a:cs typeface="Osaka" charset="0"/>
              </a:rPr>
              <a:t/>
            </a:r>
            <a:br>
              <a:rPr lang="en-US" sz="4000" b="1" dirty="0">
                <a:solidFill>
                  <a:schemeClr val="bg1"/>
                </a:solidFill>
                <a:effectLst>
                  <a:glow rad="152400">
                    <a:schemeClr val="tx1"/>
                  </a:glow>
                </a:effectLst>
                <a:latin typeface="Arial" charset="0"/>
                <a:ea typeface="Osaka" charset="0"/>
                <a:cs typeface="Osaka" charset="0"/>
              </a:rPr>
            </a:br>
            <a:r>
              <a:rPr lang="en-US" sz="4000" b="1" dirty="0" smtClean="0">
                <a:solidFill>
                  <a:schemeClr val="bg1"/>
                </a:solidFill>
                <a:effectLst>
                  <a:glow rad="152400">
                    <a:schemeClr val="tx1"/>
                  </a:glow>
                </a:effectLst>
                <a:latin typeface="Arial" charset="0"/>
                <a:ea typeface="Osaka" charset="0"/>
                <a:cs typeface="Osaka" charset="0"/>
              </a:rPr>
              <a:t> Prophesied Paul to be bound </a:t>
            </a:r>
            <a:r>
              <a:rPr lang="en-US" sz="4000" b="1" dirty="0">
                <a:solidFill>
                  <a:schemeClr val="bg1"/>
                </a:solidFill>
                <a:effectLst>
                  <a:glow rad="152400">
                    <a:schemeClr val="tx1"/>
                  </a:glow>
                </a:effectLst>
                <a:latin typeface="Arial" charset="0"/>
                <a:ea typeface="Osaka" charset="0"/>
                <a:cs typeface="Osaka" charset="0"/>
              </a:rPr>
              <a:t>by</a:t>
            </a:r>
            <a:r>
              <a:rPr lang="en-US" sz="4000" b="1" dirty="0" smtClean="0">
                <a:solidFill>
                  <a:schemeClr val="bg1"/>
                </a:solidFill>
                <a:effectLst>
                  <a:glow rad="152400">
                    <a:schemeClr val="tx1"/>
                  </a:glow>
                </a:effectLst>
                <a:latin typeface="Arial" charset="0"/>
                <a:ea typeface="Osaka" charset="0"/>
                <a:cs typeface="Osaka" charset="0"/>
              </a:rPr>
              <a:t>:</a:t>
            </a:r>
            <a:endParaRPr lang="en-US" sz="2400" b="1" dirty="0">
              <a:solidFill>
                <a:schemeClr val="bg1"/>
              </a:solidFill>
              <a:effectLst>
                <a:glow rad="152400">
                  <a:schemeClr val="tx1"/>
                </a:glow>
              </a:effectLst>
              <a:latin typeface="Arial" charset="0"/>
              <a:ea typeface="Osaka" charset="0"/>
              <a:cs typeface="Osaka" charset="0"/>
            </a:endParaRPr>
          </a:p>
        </p:txBody>
      </p:sp>
      <p:sp>
        <p:nvSpPr>
          <p:cNvPr id="8" name="Rectangle 2"/>
          <p:cNvSpPr txBox="1">
            <a:spLocks noChangeArrowheads="1"/>
          </p:cNvSpPr>
          <p:nvPr/>
        </p:nvSpPr>
        <p:spPr bwMode="auto">
          <a:xfrm>
            <a:off x="15776" y="0"/>
            <a:ext cx="4716016" cy="4592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eaLnBrk="1" hangingPunct="1">
              <a:defRPr/>
            </a:pPr>
            <a:r>
              <a:rPr lang="en-US" sz="2400" b="1" dirty="0" smtClean="0">
                <a:solidFill>
                  <a:schemeClr val="bg1"/>
                </a:solidFill>
                <a:effectLst>
                  <a:glow rad="152400">
                    <a:schemeClr val="tx1"/>
                  </a:glow>
                </a:effectLst>
                <a:latin typeface="Arial" charset="0"/>
                <a:ea typeface="Osaka" charset="0"/>
                <a:cs typeface="Osaka" charset="0"/>
              </a:rPr>
              <a:t>After we had been there a number of days, a prophet named </a:t>
            </a:r>
            <a:r>
              <a:rPr lang="en-US" sz="2400" b="1" dirty="0" err="1" smtClean="0">
                <a:solidFill>
                  <a:schemeClr val="bg1"/>
                </a:solidFill>
                <a:effectLst>
                  <a:glow rad="152400">
                    <a:schemeClr val="tx1"/>
                  </a:glow>
                </a:effectLst>
                <a:latin typeface="Arial" charset="0"/>
                <a:ea typeface="Osaka" charset="0"/>
                <a:cs typeface="Osaka" charset="0"/>
              </a:rPr>
              <a:t>Agabus</a:t>
            </a:r>
            <a:r>
              <a:rPr lang="en-US" sz="2400" b="1" dirty="0" smtClean="0">
                <a:solidFill>
                  <a:schemeClr val="bg1"/>
                </a:solidFill>
                <a:effectLst>
                  <a:glow rad="152400">
                    <a:schemeClr val="tx1"/>
                  </a:glow>
                </a:effectLst>
                <a:latin typeface="Arial" charset="0"/>
                <a:ea typeface="Osaka" charset="0"/>
                <a:cs typeface="Osaka" charset="0"/>
              </a:rPr>
              <a:t> came down from Judea.  </a:t>
            </a:r>
            <a:r>
              <a:rPr lang="en-US" sz="2400" b="1" baseline="30000" dirty="0" smtClean="0">
                <a:solidFill>
                  <a:schemeClr val="bg1"/>
                </a:solidFill>
                <a:effectLst>
                  <a:glow rad="152400">
                    <a:schemeClr val="tx1"/>
                  </a:glow>
                </a:effectLst>
                <a:latin typeface="Arial" charset="0"/>
                <a:ea typeface="Osaka" charset="0"/>
                <a:cs typeface="Osaka" charset="0"/>
              </a:rPr>
              <a:t>11</a:t>
            </a:r>
            <a:r>
              <a:rPr lang="en-US" sz="2400" b="1" dirty="0" smtClean="0">
                <a:solidFill>
                  <a:schemeClr val="bg1"/>
                </a:solidFill>
                <a:effectLst>
                  <a:glow rad="152400">
                    <a:schemeClr val="tx1"/>
                  </a:glow>
                </a:effectLst>
                <a:latin typeface="Arial" charset="0"/>
                <a:ea typeface="Osaka" charset="0"/>
                <a:cs typeface="Osaka" charset="0"/>
              </a:rPr>
              <a:t>Coming over to us, he took Paul’s belt, tied his own hands and feet with it and said, “The Holy Spirit says, ‘In this way the </a:t>
            </a:r>
            <a:r>
              <a:rPr lang="en-US" sz="2400" b="1" dirty="0" smtClean="0">
                <a:solidFill>
                  <a:srgbClr val="FFFF00"/>
                </a:solidFill>
                <a:effectLst>
                  <a:glow rad="152400">
                    <a:schemeClr val="tx1"/>
                  </a:glow>
                </a:effectLst>
                <a:latin typeface="Arial" charset="0"/>
                <a:ea typeface="Osaka" charset="0"/>
                <a:cs typeface="Osaka" charset="0"/>
              </a:rPr>
              <a:t>Jews of Jerusalem will bind the owner of this belt</a:t>
            </a:r>
            <a:r>
              <a:rPr lang="en-US" sz="2400" b="1" dirty="0" smtClean="0">
                <a:solidFill>
                  <a:schemeClr val="bg1"/>
                </a:solidFill>
                <a:effectLst>
                  <a:glow rad="152400">
                    <a:schemeClr val="tx1"/>
                  </a:glow>
                </a:effectLst>
                <a:latin typeface="Arial" charset="0"/>
                <a:ea typeface="Osaka" charset="0"/>
                <a:cs typeface="Osaka" charset="0"/>
              </a:rPr>
              <a:t> and will hand him over to the Gentiles’” </a:t>
            </a:r>
            <a:br>
              <a:rPr lang="en-US" sz="2400" b="1" dirty="0" smtClean="0">
                <a:solidFill>
                  <a:schemeClr val="bg1"/>
                </a:solidFill>
                <a:effectLst>
                  <a:glow rad="152400">
                    <a:schemeClr val="tx1"/>
                  </a:glow>
                </a:effectLst>
                <a:latin typeface="Arial" charset="0"/>
                <a:ea typeface="Osaka" charset="0"/>
                <a:cs typeface="Osaka" charset="0"/>
              </a:rPr>
            </a:br>
            <a:r>
              <a:rPr lang="en-US" sz="2400" b="1" dirty="0" smtClean="0">
                <a:solidFill>
                  <a:schemeClr val="bg1"/>
                </a:solidFill>
                <a:effectLst>
                  <a:glow rad="152400">
                    <a:schemeClr val="tx1"/>
                  </a:glow>
                </a:effectLst>
                <a:latin typeface="Arial" charset="0"/>
                <a:ea typeface="Osaka" charset="0"/>
                <a:cs typeface="Osaka" charset="0"/>
              </a:rPr>
              <a:t>(Acts 21:10-11). </a:t>
            </a:r>
            <a:endParaRPr lang="en-US" sz="1000" b="1" dirty="0">
              <a:solidFill>
                <a:schemeClr val="bg1"/>
              </a:solidFill>
              <a:effectLst>
                <a:glow rad="152400">
                  <a:schemeClr val="tx1"/>
                </a:glow>
              </a:effectLst>
              <a:latin typeface="Arial" charset="0"/>
              <a:ea typeface="Osaka" charset="0"/>
              <a:cs typeface="Osaka" charset="0"/>
            </a:endParaRPr>
          </a:p>
        </p:txBody>
      </p:sp>
      <p:sp>
        <p:nvSpPr>
          <p:cNvPr id="9" name="Rectangle 2"/>
          <p:cNvSpPr txBox="1">
            <a:spLocks noChangeArrowheads="1"/>
          </p:cNvSpPr>
          <p:nvPr/>
        </p:nvSpPr>
        <p:spPr bwMode="auto">
          <a:xfrm>
            <a:off x="4752528" y="4081922"/>
            <a:ext cx="4355976" cy="2743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eaLnBrk="1" hangingPunct="1">
              <a:defRPr/>
            </a:pPr>
            <a:r>
              <a:rPr lang="en-US" sz="2400" b="1" dirty="0" smtClean="0">
                <a:solidFill>
                  <a:schemeClr val="bg1"/>
                </a:solidFill>
                <a:effectLst>
                  <a:glow rad="152400">
                    <a:schemeClr val="tx1"/>
                  </a:glow>
                </a:effectLst>
                <a:latin typeface="Arial" charset="0"/>
                <a:ea typeface="Osaka" charset="0"/>
                <a:cs typeface="Osaka" charset="0"/>
              </a:rPr>
              <a:t>"Then</a:t>
            </a:r>
            <a:r>
              <a:rPr lang="en-US" sz="2400" b="1" dirty="0" smtClean="0">
                <a:solidFill>
                  <a:srgbClr val="FFFF00"/>
                </a:solidFill>
                <a:effectLst>
                  <a:glow rad="152400">
                    <a:schemeClr val="tx1"/>
                  </a:glow>
                </a:effectLst>
                <a:latin typeface="Arial" charset="0"/>
                <a:ea typeface="Osaka" charset="0"/>
                <a:cs typeface="Osaka" charset="0"/>
              </a:rPr>
              <a:t> </a:t>
            </a:r>
            <a:r>
              <a:rPr lang="en-US" sz="2400" b="1" dirty="0">
                <a:solidFill>
                  <a:srgbClr val="FFFF00"/>
                </a:solidFill>
                <a:effectLst>
                  <a:glow rad="152400">
                    <a:schemeClr val="tx1"/>
                  </a:glow>
                </a:effectLst>
                <a:latin typeface="Arial" charset="0"/>
                <a:ea typeface="Osaka" charset="0"/>
                <a:cs typeface="Osaka" charset="0"/>
              </a:rPr>
              <a:t>the </a:t>
            </a:r>
            <a:r>
              <a:rPr lang="en-US" sz="2400" b="1" dirty="0" smtClean="0">
                <a:solidFill>
                  <a:srgbClr val="FFFF00"/>
                </a:solidFill>
                <a:effectLst>
                  <a:glow rad="152400">
                    <a:schemeClr val="tx1"/>
                  </a:glow>
                </a:effectLst>
                <a:latin typeface="Arial" charset="0"/>
                <a:ea typeface="Osaka" charset="0"/>
                <a:cs typeface="Osaka" charset="0"/>
              </a:rPr>
              <a:t>[Roman] commander </a:t>
            </a:r>
            <a:r>
              <a:rPr lang="en-US" sz="2400" b="1" dirty="0">
                <a:solidFill>
                  <a:srgbClr val="FFFF00"/>
                </a:solidFill>
                <a:effectLst>
                  <a:glow rad="152400">
                    <a:schemeClr val="tx1"/>
                  </a:glow>
                </a:effectLst>
                <a:latin typeface="Arial" charset="0"/>
                <a:ea typeface="Osaka" charset="0"/>
                <a:cs typeface="Osaka" charset="0"/>
              </a:rPr>
              <a:t>arrested him and ordered him bound with two chains.</a:t>
            </a:r>
            <a:r>
              <a:rPr lang="en-US" sz="2400" b="1" dirty="0">
                <a:solidFill>
                  <a:schemeClr val="bg1"/>
                </a:solidFill>
                <a:effectLst>
                  <a:glow rad="152400">
                    <a:schemeClr val="tx1"/>
                  </a:glow>
                </a:effectLst>
                <a:latin typeface="Arial" charset="0"/>
                <a:ea typeface="Osaka" charset="0"/>
                <a:cs typeface="Osaka" charset="0"/>
              </a:rPr>
              <a:t> He asked the crowd who he was and what he had </a:t>
            </a:r>
            <a:r>
              <a:rPr lang="en-US" sz="2400" b="1" dirty="0" smtClean="0">
                <a:solidFill>
                  <a:schemeClr val="bg1"/>
                </a:solidFill>
                <a:effectLst>
                  <a:glow rad="152400">
                    <a:schemeClr val="tx1"/>
                  </a:glow>
                </a:effectLst>
                <a:latin typeface="Arial" charset="0"/>
                <a:ea typeface="Osaka" charset="0"/>
                <a:cs typeface="Osaka" charset="0"/>
              </a:rPr>
              <a:t>done</a:t>
            </a:r>
            <a:r>
              <a:rPr lang="en-US" sz="2400" b="1" dirty="0">
                <a:solidFill>
                  <a:schemeClr val="bg1"/>
                </a:solidFill>
                <a:effectLst>
                  <a:glow rad="152400">
                    <a:schemeClr val="tx1"/>
                  </a:glow>
                </a:effectLst>
                <a:latin typeface="Arial" charset="0"/>
                <a:ea typeface="Osaka" charset="0"/>
                <a:cs typeface="Osaka" charset="0"/>
              </a:rPr>
              <a:t/>
            </a:r>
            <a:br>
              <a:rPr lang="en-US" sz="2400" b="1" dirty="0">
                <a:solidFill>
                  <a:schemeClr val="bg1"/>
                </a:solidFill>
                <a:effectLst>
                  <a:glow rad="152400">
                    <a:schemeClr val="tx1"/>
                  </a:glow>
                </a:effectLst>
                <a:latin typeface="Arial" charset="0"/>
                <a:ea typeface="Osaka" charset="0"/>
                <a:cs typeface="Osaka" charset="0"/>
              </a:rPr>
            </a:br>
            <a:r>
              <a:rPr lang="en-US" sz="2400" b="1" dirty="0">
                <a:solidFill>
                  <a:schemeClr val="bg1"/>
                </a:solidFill>
                <a:effectLst>
                  <a:glow rad="152400">
                    <a:schemeClr val="tx1"/>
                  </a:glow>
                </a:effectLst>
                <a:latin typeface="Arial" charset="0"/>
                <a:ea typeface="Osaka" charset="0"/>
                <a:cs typeface="Osaka" charset="0"/>
              </a:rPr>
              <a:t>(Acts 21</a:t>
            </a:r>
            <a:r>
              <a:rPr lang="en-US" sz="2400" b="1" dirty="0" smtClean="0">
                <a:solidFill>
                  <a:schemeClr val="bg1"/>
                </a:solidFill>
                <a:effectLst>
                  <a:glow rad="152400">
                    <a:schemeClr val="tx1"/>
                  </a:glow>
                </a:effectLst>
                <a:latin typeface="Arial" charset="0"/>
                <a:ea typeface="Osaka" charset="0"/>
                <a:cs typeface="Osaka" charset="0"/>
              </a:rPr>
              <a:t>:33). </a:t>
            </a:r>
            <a:endParaRPr lang="en-US" sz="2400" b="1" dirty="0">
              <a:solidFill>
                <a:schemeClr val="bg1"/>
              </a:solidFill>
              <a:effectLst>
                <a:glow rad="152400">
                  <a:schemeClr val="tx1"/>
                </a:glow>
              </a:effectLst>
              <a:latin typeface="Arial" charset="0"/>
              <a:ea typeface="Osaka" charset="0"/>
              <a:cs typeface="Osaka" charset="0"/>
            </a:endParaRPr>
          </a:p>
        </p:txBody>
      </p:sp>
      <p:sp>
        <p:nvSpPr>
          <p:cNvPr id="10" name="Rectangle 2"/>
          <p:cNvSpPr txBox="1">
            <a:spLocks noChangeArrowheads="1"/>
          </p:cNvSpPr>
          <p:nvPr/>
        </p:nvSpPr>
        <p:spPr bwMode="auto">
          <a:xfrm>
            <a:off x="-1128" y="4509120"/>
            <a:ext cx="4716016" cy="234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eaLnBrk="1" hangingPunct="1">
              <a:defRPr/>
            </a:pPr>
            <a:r>
              <a:rPr lang="en-US" sz="2400" b="1" dirty="0" smtClean="0">
                <a:solidFill>
                  <a:schemeClr val="bg1"/>
                </a:solidFill>
                <a:effectLst>
                  <a:glow rad="152400">
                    <a:schemeClr val="tx1"/>
                  </a:glow>
                </a:effectLst>
                <a:latin typeface="Arial" charset="0"/>
                <a:ea typeface="Osaka" charset="0"/>
                <a:cs typeface="Osaka" charset="0"/>
              </a:rPr>
              <a:t>"</a:t>
            </a:r>
            <a:r>
              <a:rPr lang="en-US" sz="2400" b="1" dirty="0">
                <a:solidFill>
                  <a:schemeClr val="bg1"/>
                </a:solidFill>
                <a:effectLst>
                  <a:glow rad="152400">
                    <a:schemeClr val="tx1"/>
                  </a:glow>
                </a:effectLst>
                <a:latin typeface="Arial" charset="0"/>
                <a:ea typeface="Osaka" charset="0"/>
                <a:cs typeface="Osaka" charset="0"/>
              </a:rPr>
              <a:t>The seven days were almost ended when some </a:t>
            </a:r>
            <a:r>
              <a:rPr lang="en-US" sz="2400" b="1" dirty="0">
                <a:solidFill>
                  <a:srgbClr val="FFFF00"/>
                </a:solidFill>
                <a:effectLst>
                  <a:glow rad="152400">
                    <a:schemeClr val="tx1"/>
                  </a:glow>
                </a:effectLst>
                <a:latin typeface="Arial" charset="0"/>
                <a:ea typeface="Osaka" charset="0"/>
                <a:cs typeface="Osaka" charset="0"/>
              </a:rPr>
              <a:t>Jews from the province of Asia saw Paul</a:t>
            </a:r>
            <a:r>
              <a:rPr lang="en-US" sz="2400" b="1" dirty="0">
                <a:solidFill>
                  <a:schemeClr val="bg1"/>
                </a:solidFill>
                <a:effectLst>
                  <a:glow rad="152400">
                    <a:schemeClr val="tx1"/>
                  </a:glow>
                </a:effectLst>
                <a:latin typeface="Arial" charset="0"/>
                <a:ea typeface="Osaka" charset="0"/>
                <a:cs typeface="Osaka" charset="0"/>
              </a:rPr>
              <a:t> in the Temple and roused a mob against him. They grabbed </a:t>
            </a:r>
            <a:r>
              <a:rPr lang="en-US" sz="2400" b="1" dirty="0" smtClean="0">
                <a:solidFill>
                  <a:schemeClr val="bg1"/>
                </a:solidFill>
                <a:effectLst>
                  <a:glow rad="152400">
                    <a:schemeClr val="tx1"/>
                  </a:glow>
                </a:effectLst>
                <a:latin typeface="Arial" charset="0"/>
                <a:ea typeface="Osaka" charset="0"/>
                <a:cs typeface="Osaka" charset="0"/>
              </a:rPr>
              <a:t>him</a:t>
            </a:r>
            <a:r>
              <a:rPr lang="en-US" sz="2400" b="1" dirty="0">
                <a:solidFill>
                  <a:schemeClr val="bg1"/>
                </a:solidFill>
                <a:effectLst>
                  <a:glow rad="152400">
                    <a:schemeClr val="tx1"/>
                  </a:glow>
                </a:effectLst>
                <a:latin typeface="Arial" charset="0"/>
                <a:ea typeface="Osaka" charset="0"/>
                <a:cs typeface="Osaka" charset="0"/>
              </a:rPr>
              <a:t> </a:t>
            </a:r>
            <a:r>
              <a:rPr lang="en-US" sz="2400" b="1" dirty="0" smtClean="0">
                <a:solidFill>
                  <a:schemeClr val="bg1"/>
                </a:solidFill>
                <a:effectLst>
                  <a:glow rad="152400">
                    <a:schemeClr val="tx1"/>
                  </a:glow>
                </a:effectLst>
                <a:latin typeface="Arial" charset="0"/>
                <a:ea typeface="Osaka" charset="0"/>
                <a:cs typeface="Osaka" charset="0"/>
              </a:rPr>
              <a:t>(</a:t>
            </a:r>
            <a:r>
              <a:rPr lang="en-US" sz="2400" b="1" dirty="0">
                <a:solidFill>
                  <a:schemeClr val="bg1"/>
                </a:solidFill>
                <a:effectLst>
                  <a:glow rad="152400">
                    <a:schemeClr val="tx1"/>
                  </a:glow>
                </a:effectLst>
                <a:latin typeface="Arial" charset="0"/>
                <a:ea typeface="Osaka" charset="0"/>
                <a:cs typeface="Osaka" charset="0"/>
              </a:rPr>
              <a:t>Acts 21</a:t>
            </a:r>
            <a:r>
              <a:rPr lang="en-US" sz="2400" b="1" dirty="0" smtClean="0">
                <a:solidFill>
                  <a:schemeClr val="bg1"/>
                </a:solidFill>
                <a:effectLst>
                  <a:glow rad="152400">
                    <a:schemeClr val="tx1"/>
                  </a:glow>
                </a:effectLst>
                <a:latin typeface="Arial" charset="0"/>
                <a:ea typeface="Osaka" charset="0"/>
                <a:cs typeface="Osaka" charset="0"/>
              </a:rPr>
              <a:t>:27). </a:t>
            </a:r>
            <a:endParaRPr lang="en-US" sz="2400" b="1" dirty="0">
              <a:solidFill>
                <a:schemeClr val="bg1"/>
              </a:solidFill>
              <a:effectLst>
                <a:glow rad="152400">
                  <a:schemeClr val="tx1"/>
                </a:glow>
              </a:effectLst>
              <a:latin typeface="Arial" charset="0"/>
              <a:ea typeface="Osaka" charset="0"/>
              <a:cs typeface="Osaka" charset="0"/>
            </a:endParaRPr>
          </a:p>
        </p:txBody>
      </p:sp>
      <p:sp>
        <p:nvSpPr>
          <p:cNvPr id="3" name="Freeform 2"/>
          <p:cNvSpPr>
            <a:spLocks/>
          </p:cNvSpPr>
          <p:nvPr/>
        </p:nvSpPr>
        <p:spPr bwMode="auto">
          <a:xfrm>
            <a:off x="2555875" y="2492375"/>
            <a:ext cx="6051550" cy="2363788"/>
          </a:xfrm>
          <a:custGeom>
            <a:avLst/>
            <a:gdLst>
              <a:gd name="T0" fmla="*/ 596348 w 6051826"/>
              <a:gd name="T1" fmla="*/ 11043 h 2363304"/>
              <a:gd name="T2" fmla="*/ 99391 w 6051826"/>
              <a:gd name="T3" fmla="*/ 11043 h 2363304"/>
              <a:gd name="T4" fmla="*/ 11043 w 6051826"/>
              <a:gd name="T5" fmla="*/ 143565 h 2363304"/>
              <a:gd name="T6" fmla="*/ 33130 w 6051826"/>
              <a:gd name="T7" fmla="*/ 452782 h 2363304"/>
              <a:gd name="T8" fmla="*/ 88348 w 6051826"/>
              <a:gd name="T9" fmla="*/ 508000 h 2363304"/>
              <a:gd name="T10" fmla="*/ 198782 w 6051826"/>
              <a:gd name="T11" fmla="*/ 574260 h 2363304"/>
              <a:gd name="T12" fmla="*/ 287130 w 6051826"/>
              <a:gd name="T13" fmla="*/ 596347 h 2363304"/>
              <a:gd name="T14" fmla="*/ 596348 w 6051826"/>
              <a:gd name="T15" fmla="*/ 640521 h 2363304"/>
              <a:gd name="T16" fmla="*/ 905565 w 6051826"/>
              <a:gd name="T17" fmla="*/ 596347 h 2363304"/>
              <a:gd name="T18" fmla="*/ 971826 w 6051826"/>
              <a:gd name="T19" fmla="*/ 541130 h 2363304"/>
              <a:gd name="T20" fmla="*/ 1060174 w 6051826"/>
              <a:gd name="T21" fmla="*/ 408608 h 2363304"/>
              <a:gd name="T22" fmla="*/ 1027043 w 6051826"/>
              <a:gd name="T23" fmla="*/ 110434 h 2363304"/>
              <a:gd name="T24" fmla="*/ 916608 w 6051826"/>
              <a:gd name="T25" fmla="*/ 66260 h 2363304"/>
              <a:gd name="T26" fmla="*/ 993913 w 6051826"/>
              <a:gd name="T27" fmla="*/ 110434 h 2363304"/>
              <a:gd name="T28" fmla="*/ 1104348 w 6051826"/>
              <a:gd name="T29" fmla="*/ 165652 h 2363304"/>
              <a:gd name="T30" fmla="*/ 1369391 w 6051826"/>
              <a:gd name="T31" fmla="*/ 298173 h 2363304"/>
              <a:gd name="T32" fmla="*/ 1557130 w 6051826"/>
              <a:gd name="T33" fmla="*/ 375478 h 2363304"/>
              <a:gd name="T34" fmla="*/ 1877391 w 6051826"/>
              <a:gd name="T35" fmla="*/ 541130 h 2363304"/>
              <a:gd name="T36" fmla="*/ 2319130 w 6051826"/>
              <a:gd name="T37" fmla="*/ 618434 h 2363304"/>
              <a:gd name="T38" fmla="*/ 2495826 w 6051826"/>
              <a:gd name="T39" fmla="*/ 706782 h 2363304"/>
              <a:gd name="T40" fmla="*/ 2573130 w 6051826"/>
              <a:gd name="T41" fmla="*/ 750956 h 2363304"/>
              <a:gd name="T42" fmla="*/ 2694608 w 6051826"/>
              <a:gd name="T43" fmla="*/ 795130 h 2363304"/>
              <a:gd name="T44" fmla="*/ 2760869 w 6051826"/>
              <a:gd name="T45" fmla="*/ 850347 h 2363304"/>
              <a:gd name="T46" fmla="*/ 2860261 w 6051826"/>
              <a:gd name="T47" fmla="*/ 927652 h 2363304"/>
              <a:gd name="T48" fmla="*/ 3158435 w 6051826"/>
              <a:gd name="T49" fmla="*/ 1004956 h 2363304"/>
              <a:gd name="T50" fmla="*/ 3379304 w 6051826"/>
              <a:gd name="T51" fmla="*/ 1038086 h 2363304"/>
              <a:gd name="T52" fmla="*/ 3522869 w 6051826"/>
              <a:gd name="T53" fmla="*/ 1082260 h 2363304"/>
              <a:gd name="T54" fmla="*/ 3821043 w 6051826"/>
              <a:gd name="T55" fmla="*/ 1181652 h 2363304"/>
              <a:gd name="T56" fmla="*/ 4086087 w 6051826"/>
              <a:gd name="T57" fmla="*/ 1258956 h 2363304"/>
              <a:gd name="T58" fmla="*/ 4218608 w 6051826"/>
              <a:gd name="T59" fmla="*/ 1325217 h 2363304"/>
              <a:gd name="T60" fmla="*/ 4295913 w 6051826"/>
              <a:gd name="T61" fmla="*/ 1380434 h 2363304"/>
              <a:gd name="T62" fmla="*/ 4428435 w 6051826"/>
              <a:gd name="T63" fmla="*/ 1446695 h 2363304"/>
              <a:gd name="T64" fmla="*/ 4494695 w 6051826"/>
              <a:gd name="T65" fmla="*/ 1601304 h 2363304"/>
              <a:gd name="T66" fmla="*/ 4417391 w 6051826"/>
              <a:gd name="T67" fmla="*/ 1700695 h 2363304"/>
              <a:gd name="T68" fmla="*/ 4306956 w 6051826"/>
              <a:gd name="T69" fmla="*/ 1833217 h 2363304"/>
              <a:gd name="T70" fmla="*/ 4306956 w 6051826"/>
              <a:gd name="T71" fmla="*/ 2032000 h 2363304"/>
              <a:gd name="T72" fmla="*/ 4549913 w 6051826"/>
              <a:gd name="T73" fmla="*/ 2230782 h 2363304"/>
              <a:gd name="T74" fmla="*/ 4693478 w 6051826"/>
              <a:gd name="T75" fmla="*/ 2274956 h 2363304"/>
              <a:gd name="T76" fmla="*/ 4870174 w 6051826"/>
              <a:gd name="T77" fmla="*/ 2330173 h 2363304"/>
              <a:gd name="T78" fmla="*/ 5102087 w 6051826"/>
              <a:gd name="T79" fmla="*/ 2352260 h 2363304"/>
              <a:gd name="T80" fmla="*/ 5908261 w 6051826"/>
              <a:gd name="T81" fmla="*/ 2341217 h 2363304"/>
              <a:gd name="T82" fmla="*/ 6051826 w 6051826"/>
              <a:gd name="T83" fmla="*/ 2175565 h 2363304"/>
              <a:gd name="T84" fmla="*/ 6007652 w 6051826"/>
              <a:gd name="T85" fmla="*/ 1943652 h 2363304"/>
              <a:gd name="T86" fmla="*/ 5941391 w 6051826"/>
              <a:gd name="T87" fmla="*/ 1811130 h 2363304"/>
              <a:gd name="T88" fmla="*/ 5897217 w 6051826"/>
              <a:gd name="T89" fmla="*/ 1722782 h 2363304"/>
              <a:gd name="T90" fmla="*/ 5830956 w 6051826"/>
              <a:gd name="T91" fmla="*/ 1645478 h 2363304"/>
              <a:gd name="T92" fmla="*/ 5588000 w 6051826"/>
              <a:gd name="T93" fmla="*/ 1590260 h 2363304"/>
              <a:gd name="T94" fmla="*/ 5433391 w 6051826"/>
              <a:gd name="T95" fmla="*/ 1557130 h 2363304"/>
              <a:gd name="T96" fmla="*/ 5311913 w 6051826"/>
              <a:gd name="T97" fmla="*/ 1535043 h 2363304"/>
              <a:gd name="T98" fmla="*/ 5157304 w 6051826"/>
              <a:gd name="T99" fmla="*/ 1501913 h 2363304"/>
              <a:gd name="T100" fmla="*/ 4792869 w 6051826"/>
              <a:gd name="T101" fmla="*/ 1468782 h 2363304"/>
              <a:gd name="T102" fmla="*/ 4461565 w 6051826"/>
              <a:gd name="T103" fmla="*/ 1457739 h 2363304"/>
              <a:gd name="T104" fmla="*/ 4340087 w 6051826"/>
              <a:gd name="T105" fmla="*/ 1479826 h 2363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51826" h="2363304">
                <a:moveTo>
                  <a:pt x="750956" y="22086"/>
                </a:moveTo>
                <a:lnTo>
                  <a:pt x="596348" y="11043"/>
                </a:lnTo>
                <a:cubicBezTo>
                  <a:pt x="566791" y="8356"/>
                  <a:pt x="537678" y="0"/>
                  <a:pt x="508000" y="0"/>
                </a:cubicBezTo>
                <a:cubicBezTo>
                  <a:pt x="371747" y="0"/>
                  <a:pt x="235594" y="7362"/>
                  <a:pt x="99391" y="11043"/>
                </a:cubicBezTo>
                <a:cubicBezTo>
                  <a:pt x="88348" y="14724"/>
                  <a:pt x="73408" y="12897"/>
                  <a:pt x="66261" y="22086"/>
                </a:cubicBezTo>
                <a:cubicBezTo>
                  <a:pt x="46516" y="47472"/>
                  <a:pt x="22021" y="105140"/>
                  <a:pt x="11043" y="143565"/>
                </a:cubicBezTo>
                <a:cubicBezTo>
                  <a:pt x="6873" y="158159"/>
                  <a:pt x="3681" y="173014"/>
                  <a:pt x="0" y="187739"/>
                </a:cubicBezTo>
                <a:cubicBezTo>
                  <a:pt x="1174" y="208865"/>
                  <a:pt x="-6027" y="394045"/>
                  <a:pt x="33130" y="452782"/>
                </a:cubicBezTo>
                <a:cubicBezTo>
                  <a:pt x="40492" y="463826"/>
                  <a:pt x="45832" y="476528"/>
                  <a:pt x="55217" y="485913"/>
                </a:cubicBezTo>
                <a:cubicBezTo>
                  <a:pt x="64602" y="495298"/>
                  <a:pt x="77304" y="500638"/>
                  <a:pt x="88348" y="508000"/>
                </a:cubicBezTo>
                <a:cubicBezTo>
                  <a:pt x="95710" y="519043"/>
                  <a:pt x="100239" y="532633"/>
                  <a:pt x="110435" y="541130"/>
                </a:cubicBezTo>
                <a:cubicBezTo>
                  <a:pt x="137289" y="563508"/>
                  <a:pt x="167121" y="565214"/>
                  <a:pt x="198782" y="574260"/>
                </a:cubicBezTo>
                <a:cubicBezTo>
                  <a:pt x="209975" y="577458"/>
                  <a:pt x="220619" y="582481"/>
                  <a:pt x="231913" y="585304"/>
                </a:cubicBezTo>
                <a:cubicBezTo>
                  <a:pt x="250123" y="589856"/>
                  <a:pt x="268841" y="592126"/>
                  <a:pt x="287130" y="596347"/>
                </a:cubicBezTo>
                <a:cubicBezTo>
                  <a:pt x="316708" y="603173"/>
                  <a:pt x="345212" y="616106"/>
                  <a:pt x="375478" y="618434"/>
                </a:cubicBezTo>
                <a:cubicBezTo>
                  <a:pt x="544996" y="631475"/>
                  <a:pt x="471529" y="622691"/>
                  <a:pt x="596348" y="640521"/>
                </a:cubicBezTo>
                <a:cubicBezTo>
                  <a:pt x="616289" y="639524"/>
                  <a:pt x="790195" y="645133"/>
                  <a:pt x="861391" y="618434"/>
                </a:cubicBezTo>
                <a:cubicBezTo>
                  <a:pt x="876805" y="612653"/>
                  <a:pt x="892169" y="605916"/>
                  <a:pt x="905565" y="596347"/>
                </a:cubicBezTo>
                <a:cubicBezTo>
                  <a:pt x="918274" y="587269"/>
                  <a:pt x="926697" y="573215"/>
                  <a:pt x="938695" y="563217"/>
                </a:cubicBezTo>
                <a:cubicBezTo>
                  <a:pt x="948891" y="554720"/>
                  <a:pt x="960782" y="548492"/>
                  <a:pt x="971826" y="541130"/>
                </a:cubicBezTo>
                <a:cubicBezTo>
                  <a:pt x="1023362" y="463826"/>
                  <a:pt x="993913" y="489594"/>
                  <a:pt x="1049130" y="452782"/>
                </a:cubicBezTo>
                <a:cubicBezTo>
                  <a:pt x="1052811" y="438057"/>
                  <a:pt x="1055813" y="423146"/>
                  <a:pt x="1060174" y="408608"/>
                </a:cubicBezTo>
                <a:cubicBezTo>
                  <a:pt x="1066864" y="386308"/>
                  <a:pt x="1082261" y="342347"/>
                  <a:pt x="1082261" y="342347"/>
                </a:cubicBezTo>
                <a:cubicBezTo>
                  <a:pt x="1078526" y="286329"/>
                  <a:pt x="1097561" y="157447"/>
                  <a:pt x="1027043" y="110434"/>
                </a:cubicBezTo>
                <a:cubicBezTo>
                  <a:pt x="976606" y="76809"/>
                  <a:pt x="1012139" y="95132"/>
                  <a:pt x="949739" y="77304"/>
                </a:cubicBezTo>
                <a:cubicBezTo>
                  <a:pt x="938546" y="74106"/>
                  <a:pt x="916608" y="54619"/>
                  <a:pt x="916608" y="66260"/>
                </a:cubicBezTo>
                <a:cubicBezTo>
                  <a:pt x="916608" y="79533"/>
                  <a:pt x="937867" y="82411"/>
                  <a:pt x="949739" y="88347"/>
                </a:cubicBezTo>
                <a:cubicBezTo>
                  <a:pt x="964464" y="95709"/>
                  <a:pt x="979522" y="102439"/>
                  <a:pt x="993913" y="110434"/>
                </a:cubicBezTo>
                <a:cubicBezTo>
                  <a:pt x="1012676" y="120858"/>
                  <a:pt x="1029931" y="133966"/>
                  <a:pt x="1049130" y="143565"/>
                </a:cubicBezTo>
                <a:cubicBezTo>
                  <a:pt x="1066861" y="152431"/>
                  <a:pt x="1086127" y="157843"/>
                  <a:pt x="1104348" y="165652"/>
                </a:cubicBezTo>
                <a:cubicBezTo>
                  <a:pt x="1137672" y="179934"/>
                  <a:pt x="1171311" y="193612"/>
                  <a:pt x="1203739" y="209826"/>
                </a:cubicBezTo>
                <a:cubicBezTo>
                  <a:pt x="1463223" y="339569"/>
                  <a:pt x="1084101" y="163920"/>
                  <a:pt x="1369391" y="298173"/>
                </a:cubicBezTo>
                <a:cubicBezTo>
                  <a:pt x="1402195" y="313610"/>
                  <a:pt x="1435258" y="328543"/>
                  <a:pt x="1468782" y="342347"/>
                </a:cubicBezTo>
                <a:cubicBezTo>
                  <a:pt x="1497865" y="354322"/>
                  <a:pt x="1528999" y="361412"/>
                  <a:pt x="1557130" y="375478"/>
                </a:cubicBezTo>
                <a:cubicBezTo>
                  <a:pt x="1730651" y="462239"/>
                  <a:pt x="1682408" y="453687"/>
                  <a:pt x="1800087" y="508000"/>
                </a:cubicBezTo>
                <a:cubicBezTo>
                  <a:pt x="1825541" y="519748"/>
                  <a:pt x="1850045" y="534955"/>
                  <a:pt x="1877391" y="541130"/>
                </a:cubicBezTo>
                <a:cubicBezTo>
                  <a:pt x="1964758" y="560858"/>
                  <a:pt x="2054087" y="570579"/>
                  <a:pt x="2142435" y="585304"/>
                </a:cubicBezTo>
                <a:cubicBezTo>
                  <a:pt x="2245737" y="602521"/>
                  <a:pt x="2186718" y="591952"/>
                  <a:pt x="2319130" y="618434"/>
                </a:cubicBezTo>
                <a:cubicBezTo>
                  <a:pt x="2341217" y="633159"/>
                  <a:pt x="2361648" y="650737"/>
                  <a:pt x="2385391" y="662608"/>
                </a:cubicBezTo>
                <a:cubicBezTo>
                  <a:pt x="2420853" y="680339"/>
                  <a:pt x="2464108" y="682993"/>
                  <a:pt x="2495826" y="706782"/>
                </a:cubicBezTo>
                <a:cubicBezTo>
                  <a:pt x="2510551" y="717826"/>
                  <a:pt x="2524019" y="730781"/>
                  <a:pt x="2540000" y="739913"/>
                </a:cubicBezTo>
                <a:cubicBezTo>
                  <a:pt x="2550107" y="745688"/>
                  <a:pt x="2562431" y="746371"/>
                  <a:pt x="2573130" y="750956"/>
                </a:cubicBezTo>
                <a:cubicBezTo>
                  <a:pt x="2588262" y="757441"/>
                  <a:pt x="2602172" y="766558"/>
                  <a:pt x="2617304" y="773043"/>
                </a:cubicBezTo>
                <a:cubicBezTo>
                  <a:pt x="2639478" y="782546"/>
                  <a:pt x="2672201" y="789528"/>
                  <a:pt x="2694608" y="795130"/>
                </a:cubicBezTo>
                <a:cubicBezTo>
                  <a:pt x="2701970" y="806173"/>
                  <a:pt x="2706499" y="819763"/>
                  <a:pt x="2716695" y="828260"/>
                </a:cubicBezTo>
                <a:cubicBezTo>
                  <a:pt x="2729342" y="838799"/>
                  <a:pt x="2746575" y="842179"/>
                  <a:pt x="2760869" y="850347"/>
                </a:cubicBezTo>
                <a:cubicBezTo>
                  <a:pt x="2772393" y="856932"/>
                  <a:pt x="2783523" y="864285"/>
                  <a:pt x="2794000" y="872434"/>
                </a:cubicBezTo>
                <a:cubicBezTo>
                  <a:pt x="2816695" y="890085"/>
                  <a:pt x="2839931" y="907322"/>
                  <a:pt x="2860261" y="927652"/>
                </a:cubicBezTo>
                <a:cubicBezTo>
                  <a:pt x="2869646" y="937037"/>
                  <a:pt x="2871093" y="953748"/>
                  <a:pt x="2882348" y="960782"/>
                </a:cubicBezTo>
                <a:cubicBezTo>
                  <a:pt x="2940776" y="997300"/>
                  <a:pt x="3150661" y="1004023"/>
                  <a:pt x="3158435" y="1004956"/>
                </a:cubicBezTo>
                <a:cubicBezTo>
                  <a:pt x="3180667" y="1007624"/>
                  <a:pt x="3202529" y="1012833"/>
                  <a:pt x="3224695" y="1016000"/>
                </a:cubicBezTo>
                <a:cubicBezTo>
                  <a:pt x="3418247" y="1043650"/>
                  <a:pt x="3221158" y="1011730"/>
                  <a:pt x="3379304" y="1038086"/>
                </a:cubicBezTo>
                <a:cubicBezTo>
                  <a:pt x="3390348" y="1041767"/>
                  <a:pt x="3401309" y="1045707"/>
                  <a:pt x="3412435" y="1049130"/>
                </a:cubicBezTo>
                <a:cubicBezTo>
                  <a:pt x="3449168" y="1060432"/>
                  <a:pt x="3486280" y="1070499"/>
                  <a:pt x="3522869" y="1082260"/>
                </a:cubicBezTo>
                <a:cubicBezTo>
                  <a:pt x="3589364" y="1103633"/>
                  <a:pt x="3655391" y="1126434"/>
                  <a:pt x="3721652" y="1148521"/>
                </a:cubicBezTo>
                <a:cubicBezTo>
                  <a:pt x="3754782" y="1159565"/>
                  <a:pt x="3787464" y="1172058"/>
                  <a:pt x="3821043" y="1181652"/>
                </a:cubicBezTo>
                <a:cubicBezTo>
                  <a:pt x="3846811" y="1189014"/>
                  <a:pt x="3872349" y="1197239"/>
                  <a:pt x="3898348" y="1203739"/>
                </a:cubicBezTo>
                <a:cubicBezTo>
                  <a:pt x="3978084" y="1223673"/>
                  <a:pt x="4012629" y="1222228"/>
                  <a:pt x="4086087" y="1258956"/>
                </a:cubicBezTo>
                <a:cubicBezTo>
                  <a:pt x="4102550" y="1267187"/>
                  <a:pt x="4113798" y="1283855"/>
                  <a:pt x="4130261" y="1292086"/>
                </a:cubicBezTo>
                <a:cubicBezTo>
                  <a:pt x="4158392" y="1306152"/>
                  <a:pt x="4190477" y="1311151"/>
                  <a:pt x="4218608" y="1325217"/>
                </a:cubicBezTo>
                <a:cubicBezTo>
                  <a:pt x="4235071" y="1333448"/>
                  <a:pt x="4247805" y="1347649"/>
                  <a:pt x="4262782" y="1358347"/>
                </a:cubicBezTo>
                <a:cubicBezTo>
                  <a:pt x="4273583" y="1366062"/>
                  <a:pt x="4284041" y="1374498"/>
                  <a:pt x="4295913" y="1380434"/>
                </a:cubicBezTo>
                <a:cubicBezTo>
                  <a:pt x="4390577" y="1427766"/>
                  <a:pt x="4313334" y="1377768"/>
                  <a:pt x="4395304" y="1424608"/>
                </a:cubicBezTo>
                <a:cubicBezTo>
                  <a:pt x="4406828" y="1431193"/>
                  <a:pt x="4418515" y="1437877"/>
                  <a:pt x="4428435" y="1446695"/>
                </a:cubicBezTo>
                <a:cubicBezTo>
                  <a:pt x="4451781" y="1467447"/>
                  <a:pt x="4494695" y="1512956"/>
                  <a:pt x="4494695" y="1512956"/>
                </a:cubicBezTo>
                <a:cubicBezTo>
                  <a:pt x="4503658" y="1548808"/>
                  <a:pt x="4515182" y="1565452"/>
                  <a:pt x="4494695" y="1601304"/>
                </a:cubicBezTo>
                <a:cubicBezTo>
                  <a:pt x="4486946" y="1614864"/>
                  <a:pt x="4471153" y="1622106"/>
                  <a:pt x="4461565" y="1634434"/>
                </a:cubicBezTo>
                <a:cubicBezTo>
                  <a:pt x="4445268" y="1655388"/>
                  <a:pt x="4436161" y="1681925"/>
                  <a:pt x="4417391" y="1700695"/>
                </a:cubicBezTo>
                <a:cubicBezTo>
                  <a:pt x="4402666" y="1715420"/>
                  <a:pt x="4387052" y="1729305"/>
                  <a:pt x="4373217" y="1744869"/>
                </a:cubicBezTo>
                <a:cubicBezTo>
                  <a:pt x="4338238" y="1784220"/>
                  <a:pt x="4332271" y="1795244"/>
                  <a:pt x="4306956" y="1833217"/>
                </a:cubicBezTo>
                <a:cubicBezTo>
                  <a:pt x="4303275" y="1851623"/>
                  <a:pt x="4299985" y="1870111"/>
                  <a:pt x="4295913" y="1888434"/>
                </a:cubicBezTo>
                <a:cubicBezTo>
                  <a:pt x="4283664" y="1943554"/>
                  <a:pt x="4265864" y="1966938"/>
                  <a:pt x="4306956" y="2032000"/>
                </a:cubicBezTo>
                <a:cubicBezTo>
                  <a:pt x="4322374" y="2056412"/>
                  <a:pt x="4427307" y="2156407"/>
                  <a:pt x="4472608" y="2186608"/>
                </a:cubicBezTo>
                <a:cubicBezTo>
                  <a:pt x="4497302" y="2203071"/>
                  <a:pt x="4523782" y="2216711"/>
                  <a:pt x="4549913" y="2230782"/>
                </a:cubicBezTo>
                <a:cubicBezTo>
                  <a:pt x="4571655" y="2242489"/>
                  <a:pt x="4592572" y="2256651"/>
                  <a:pt x="4616174" y="2263913"/>
                </a:cubicBezTo>
                <a:cubicBezTo>
                  <a:pt x="4641053" y="2271568"/>
                  <a:pt x="4667710" y="2271275"/>
                  <a:pt x="4693478" y="2274956"/>
                </a:cubicBezTo>
                <a:cubicBezTo>
                  <a:pt x="4832793" y="2330682"/>
                  <a:pt x="4657632" y="2265180"/>
                  <a:pt x="4814956" y="2308086"/>
                </a:cubicBezTo>
                <a:cubicBezTo>
                  <a:pt x="4834081" y="2313302"/>
                  <a:pt x="4850620" y="2326914"/>
                  <a:pt x="4870174" y="2330173"/>
                </a:cubicBezTo>
                <a:cubicBezTo>
                  <a:pt x="4917517" y="2338064"/>
                  <a:pt x="4965959" y="2336666"/>
                  <a:pt x="5013739" y="2341217"/>
                </a:cubicBezTo>
                <a:cubicBezTo>
                  <a:pt x="5043284" y="2344031"/>
                  <a:pt x="5072450" y="2350700"/>
                  <a:pt x="5102087" y="2352260"/>
                </a:cubicBezTo>
                <a:cubicBezTo>
                  <a:pt x="5212430" y="2358068"/>
                  <a:pt x="5322956" y="2359623"/>
                  <a:pt x="5433391" y="2363304"/>
                </a:cubicBezTo>
                <a:cubicBezTo>
                  <a:pt x="5591681" y="2355942"/>
                  <a:pt x="5750885" y="2359732"/>
                  <a:pt x="5908261" y="2341217"/>
                </a:cubicBezTo>
                <a:cubicBezTo>
                  <a:pt x="5940961" y="2337370"/>
                  <a:pt x="5996608" y="2297043"/>
                  <a:pt x="5996608" y="2297043"/>
                </a:cubicBezTo>
                <a:cubicBezTo>
                  <a:pt x="6051194" y="2215164"/>
                  <a:pt x="6035576" y="2256812"/>
                  <a:pt x="6051826" y="2175565"/>
                </a:cubicBezTo>
                <a:cubicBezTo>
                  <a:pt x="6032813" y="1985446"/>
                  <a:pt x="6056038" y="2135794"/>
                  <a:pt x="6018695" y="1998869"/>
                </a:cubicBezTo>
                <a:cubicBezTo>
                  <a:pt x="6013756" y="1980760"/>
                  <a:pt x="6014390" y="1961171"/>
                  <a:pt x="6007652" y="1943652"/>
                </a:cubicBezTo>
                <a:cubicBezTo>
                  <a:pt x="5995833" y="1912921"/>
                  <a:pt x="5978203" y="1884753"/>
                  <a:pt x="5963478" y="1855304"/>
                </a:cubicBezTo>
                <a:cubicBezTo>
                  <a:pt x="5956116" y="1840579"/>
                  <a:pt x="5950523" y="1824828"/>
                  <a:pt x="5941391" y="1811130"/>
                </a:cubicBezTo>
                <a:cubicBezTo>
                  <a:pt x="5934029" y="1800087"/>
                  <a:pt x="5925240" y="1789871"/>
                  <a:pt x="5919304" y="1778000"/>
                </a:cubicBezTo>
                <a:cubicBezTo>
                  <a:pt x="5910439" y="1760269"/>
                  <a:pt x="5907724" y="1739593"/>
                  <a:pt x="5897217" y="1722782"/>
                </a:cubicBezTo>
                <a:cubicBezTo>
                  <a:pt x="5888940" y="1709538"/>
                  <a:pt x="5874251" y="1701510"/>
                  <a:pt x="5864087" y="1689652"/>
                </a:cubicBezTo>
                <a:cubicBezTo>
                  <a:pt x="5852109" y="1675677"/>
                  <a:pt x="5844931" y="1657456"/>
                  <a:pt x="5830956" y="1645478"/>
                </a:cubicBezTo>
                <a:cubicBezTo>
                  <a:pt x="5784056" y="1605278"/>
                  <a:pt x="5664456" y="1609375"/>
                  <a:pt x="5632174" y="1601304"/>
                </a:cubicBezTo>
                <a:cubicBezTo>
                  <a:pt x="5617449" y="1597623"/>
                  <a:pt x="5602538" y="1594621"/>
                  <a:pt x="5588000" y="1590260"/>
                </a:cubicBezTo>
                <a:cubicBezTo>
                  <a:pt x="5565700" y="1583570"/>
                  <a:pt x="5544504" y="1573051"/>
                  <a:pt x="5521739" y="1568173"/>
                </a:cubicBezTo>
                <a:cubicBezTo>
                  <a:pt x="5492719" y="1561955"/>
                  <a:pt x="5462771" y="1561327"/>
                  <a:pt x="5433391" y="1557130"/>
                </a:cubicBezTo>
                <a:cubicBezTo>
                  <a:pt x="5411224" y="1553963"/>
                  <a:pt x="5389161" y="1550092"/>
                  <a:pt x="5367130" y="1546086"/>
                </a:cubicBezTo>
                <a:cubicBezTo>
                  <a:pt x="5348663" y="1542728"/>
                  <a:pt x="5330465" y="1537897"/>
                  <a:pt x="5311913" y="1535043"/>
                </a:cubicBezTo>
                <a:cubicBezTo>
                  <a:pt x="5282580" y="1530530"/>
                  <a:pt x="5253014" y="1527681"/>
                  <a:pt x="5223565" y="1524000"/>
                </a:cubicBezTo>
                <a:cubicBezTo>
                  <a:pt x="5201478" y="1516638"/>
                  <a:pt x="5180187" y="1506204"/>
                  <a:pt x="5157304" y="1501913"/>
                </a:cubicBezTo>
                <a:cubicBezTo>
                  <a:pt x="5120942" y="1495095"/>
                  <a:pt x="5083725" y="1494074"/>
                  <a:pt x="5046869" y="1490869"/>
                </a:cubicBezTo>
                <a:cubicBezTo>
                  <a:pt x="4727608" y="1463107"/>
                  <a:pt x="5058055" y="1495302"/>
                  <a:pt x="4792869" y="1468782"/>
                </a:cubicBezTo>
                <a:cubicBezTo>
                  <a:pt x="4781826" y="1465101"/>
                  <a:pt x="4771032" y="1460562"/>
                  <a:pt x="4759739" y="1457739"/>
                </a:cubicBezTo>
                <a:cubicBezTo>
                  <a:pt x="4647821" y="1429759"/>
                  <a:pt x="4624827" y="1450318"/>
                  <a:pt x="4461565" y="1457739"/>
                </a:cubicBezTo>
                <a:cubicBezTo>
                  <a:pt x="4439478" y="1461420"/>
                  <a:pt x="4417162" y="1463925"/>
                  <a:pt x="4395304" y="1468782"/>
                </a:cubicBezTo>
                <a:cubicBezTo>
                  <a:pt x="4335129" y="1482154"/>
                  <a:pt x="4386502" y="1479826"/>
                  <a:pt x="4340087" y="1479826"/>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b"/>
          <a:lstStyle/>
          <a:p>
            <a:endParaRPr lang="en-US"/>
          </a:p>
        </p:txBody>
      </p:sp>
      <p:sp>
        <p:nvSpPr>
          <p:cNvPr id="4" name="Freeform 3"/>
          <p:cNvSpPr>
            <a:spLocks/>
          </p:cNvSpPr>
          <p:nvPr/>
        </p:nvSpPr>
        <p:spPr bwMode="auto">
          <a:xfrm>
            <a:off x="2535238" y="2439988"/>
            <a:ext cx="1422400" cy="2990850"/>
          </a:xfrm>
          <a:custGeom>
            <a:avLst/>
            <a:gdLst>
              <a:gd name="T0" fmla="*/ 512498 w 1421419"/>
              <a:gd name="T1" fmla="*/ 22087 h 2989812"/>
              <a:gd name="T2" fmla="*/ 159107 w 1421419"/>
              <a:gd name="T3" fmla="*/ 11043 h 2989812"/>
              <a:gd name="T4" fmla="*/ 15541 w 1421419"/>
              <a:gd name="T5" fmla="*/ 121478 h 2989812"/>
              <a:gd name="T6" fmla="*/ 26585 w 1421419"/>
              <a:gd name="T7" fmla="*/ 508000 h 2989812"/>
              <a:gd name="T8" fmla="*/ 225368 w 1421419"/>
              <a:gd name="T9" fmla="*/ 607391 h 2989812"/>
              <a:gd name="T10" fmla="*/ 346846 w 1421419"/>
              <a:gd name="T11" fmla="*/ 640521 h 2989812"/>
              <a:gd name="T12" fmla="*/ 435194 w 1421419"/>
              <a:gd name="T13" fmla="*/ 662608 h 2989812"/>
              <a:gd name="T14" fmla="*/ 987368 w 1421419"/>
              <a:gd name="T15" fmla="*/ 640521 h 2989812"/>
              <a:gd name="T16" fmla="*/ 1064672 w 1421419"/>
              <a:gd name="T17" fmla="*/ 585304 h 2989812"/>
              <a:gd name="T18" fmla="*/ 1097802 w 1421419"/>
              <a:gd name="T19" fmla="*/ 508000 h 2989812"/>
              <a:gd name="T20" fmla="*/ 1108846 w 1421419"/>
              <a:gd name="T21" fmla="*/ 254000 h 2989812"/>
              <a:gd name="T22" fmla="*/ 1020498 w 1421419"/>
              <a:gd name="T23" fmla="*/ 132521 h 2989812"/>
              <a:gd name="T24" fmla="*/ 854846 w 1421419"/>
              <a:gd name="T25" fmla="*/ 88348 h 2989812"/>
              <a:gd name="T26" fmla="*/ 876933 w 1421419"/>
              <a:gd name="T27" fmla="*/ 66261 h 2989812"/>
              <a:gd name="T28" fmla="*/ 1042585 w 1421419"/>
              <a:gd name="T29" fmla="*/ 99391 h 2989812"/>
              <a:gd name="T30" fmla="*/ 1086759 w 1421419"/>
              <a:gd name="T31" fmla="*/ 254000 h 2989812"/>
              <a:gd name="T32" fmla="*/ 1053628 w 1421419"/>
              <a:gd name="T33" fmla="*/ 519043 h 2989812"/>
              <a:gd name="T34" fmla="*/ 1020498 w 1421419"/>
              <a:gd name="T35" fmla="*/ 673652 h 2989812"/>
              <a:gd name="T36" fmla="*/ 987368 w 1421419"/>
              <a:gd name="T37" fmla="*/ 960782 h 2989812"/>
              <a:gd name="T38" fmla="*/ 954237 w 1421419"/>
              <a:gd name="T39" fmla="*/ 1038087 h 2989812"/>
              <a:gd name="T40" fmla="*/ 876933 w 1421419"/>
              <a:gd name="T41" fmla="*/ 1148521 h 2989812"/>
              <a:gd name="T42" fmla="*/ 777541 w 1421419"/>
              <a:gd name="T43" fmla="*/ 1292087 h 2989812"/>
              <a:gd name="T44" fmla="*/ 678150 w 1421419"/>
              <a:gd name="T45" fmla="*/ 1457739 h 2989812"/>
              <a:gd name="T46" fmla="*/ 645020 w 1421419"/>
              <a:gd name="T47" fmla="*/ 1535043 h 2989812"/>
              <a:gd name="T48" fmla="*/ 589802 w 1421419"/>
              <a:gd name="T49" fmla="*/ 1656521 h 2989812"/>
              <a:gd name="T50" fmla="*/ 556672 w 1421419"/>
              <a:gd name="T51" fmla="*/ 1800087 h 2989812"/>
              <a:gd name="T52" fmla="*/ 512498 w 1421419"/>
              <a:gd name="T53" fmla="*/ 1965739 h 2989812"/>
              <a:gd name="T54" fmla="*/ 468324 w 1421419"/>
              <a:gd name="T55" fmla="*/ 2208695 h 2989812"/>
              <a:gd name="T56" fmla="*/ 435194 w 1421419"/>
              <a:gd name="T57" fmla="*/ 2330174 h 2989812"/>
              <a:gd name="T58" fmla="*/ 413107 w 1421419"/>
              <a:gd name="T59" fmla="*/ 2407478 h 2989812"/>
              <a:gd name="T60" fmla="*/ 391020 w 1421419"/>
              <a:gd name="T61" fmla="*/ 2827130 h 2989812"/>
              <a:gd name="T62" fmla="*/ 534585 w 1421419"/>
              <a:gd name="T63" fmla="*/ 2849217 h 2989812"/>
              <a:gd name="T64" fmla="*/ 633976 w 1421419"/>
              <a:gd name="T65" fmla="*/ 2882348 h 2989812"/>
              <a:gd name="T66" fmla="*/ 711281 w 1421419"/>
              <a:gd name="T67" fmla="*/ 2926521 h 2989812"/>
              <a:gd name="T68" fmla="*/ 799628 w 1421419"/>
              <a:gd name="T69" fmla="*/ 2948608 h 2989812"/>
              <a:gd name="T70" fmla="*/ 899020 w 1421419"/>
              <a:gd name="T71" fmla="*/ 2970695 h 2989812"/>
              <a:gd name="T72" fmla="*/ 1351802 w 1421419"/>
              <a:gd name="T73" fmla="*/ 2959652 h 2989812"/>
              <a:gd name="T74" fmla="*/ 1395976 w 1421419"/>
              <a:gd name="T75" fmla="*/ 2639391 h 2989812"/>
              <a:gd name="T76" fmla="*/ 1263455 w 1421419"/>
              <a:gd name="T77" fmla="*/ 2451652 h 2989812"/>
              <a:gd name="T78" fmla="*/ 1175107 w 1421419"/>
              <a:gd name="T79" fmla="*/ 2363304 h 2989812"/>
              <a:gd name="T80" fmla="*/ 645020 w 1421419"/>
              <a:gd name="T81" fmla="*/ 2352261 h 2989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1419" h="2989812">
                <a:moveTo>
                  <a:pt x="932150" y="55217"/>
                </a:moveTo>
                <a:cubicBezTo>
                  <a:pt x="623018" y="28336"/>
                  <a:pt x="762948" y="38783"/>
                  <a:pt x="512498" y="22087"/>
                </a:cubicBezTo>
                <a:cubicBezTo>
                  <a:pt x="473833" y="12420"/>
                  <a:pt x="430594" y="0"/>
                  <a:pt x="391020" y="0"/>
                </a:cubicBezTo>
                <a:cubicBezTo>
                  <a:pt x="313628" y="0"/>
                  <a:pt x="236411" y="7362"/>
                  <a:pt x="159107" y="11043"/>
                </a:cubicBezTo>
                <a:cubicBezTo>
                  <a:pt x="57447" y="78816"/>
                  <a:pt x="215694" y="-29810"/>
                  <a:pt x="81802" y="77304"/>
                </a:cubicBezTo>
                <a:cubicBezTo>
                  <a:pt x="61074" y="93887"/>
                  <a:pt x="15541" y="121478"/>
                  <a:pt x="15541" y="121478"/>
                </a:cubicBezTo>
                <a:cubicBezTo>
                  <a:pt x="-9811" y="248241"/>
                  <a:pt x="24" y="175853"/>
                  <a:pt x="15541" y="408608"/>
                </a:cubicBezTo>
                <a:cubicBezTo>
                  <a:pt x="17758" y="441869"/>
                  <a:pt x="16044" y="476376"/>
                  <a:pt x="26585" y="508000"/>
                </a:cubicBezTo>
                <a:cubicBezTo>
                  <a:pt x="33642" y="529171"/>
                  <a:pt x="122940" y="584697"/>
                  <a:pt x="125976" y="585304"/>
                </a:cubicBezTo>
                <a:cubicBezTo>
                  <a:pt x="292578" y="618626"/>
                  <a:pt x="84954" y="576189"/>
                  <a:pt x="225368" y="607391"/>
                </a:cubicBezTo>
                <a:cubicBezTo>
                  <a:pt x="243691" y="611463"/>
                  <a:pt x="262476" y="613495"/>
                  <a:pt x="280585" y="618434"/>
                </a:cubicBezTo>
                <a:cubicBezTo>
                  <a:pt x="303046" y="624560"/>
                  <a:pt x="324759" y="633159"/>
                  <a:pt x="346846" y="640521"/>
                </a:cubicBezTo>
                <a:cubicBezTo>
                  <a:pt x="357889" y="644202"/>
                  <a:pt x="368561" y="649282"/>
                  <a:pt x="379976" y="651565"/>
                </a:cubicBezTo>
                <a:lnTo>
                  <a:pt x="435194" y="662608"/>
                </a:lnTo>
                <a:lnTo>
                  <a:pt x="954237" y="651565"/>
                </a:lnTo>
                <a:cubicBezTo>
                  <a:pt x="965869" y="651100"/>
                  <a:pt x="976956" y="645727"/>
                  <a:pt x="987368" y="640521"/>
                </a:cubicBezTo>
                <a:cubicBezTo>
                  <a:pt x="999239" y="634585"/>
                  <a:pt x="1009698" y="626148"/>
                  <a:pt x="1020498" y="618434"/>
                </a:cubicBezTo>
                <a:cubicBezTo>
                  <a:pt x="1035475" y="607736"/>
                  <a:pt x="1051657" y="598319"/>
                  <a:pt x="1064672" y="585304"/>
                </a:cubicBezTo>
                <a:cubicBezTo>
                  <a:pt x="1074057" y="575919"/>
                  <a:pt x="1079397" y="563217"/>
                  <a:pt x="1086759" y="552174"/>
                </a:cubicBezTo>
                <a:cubicBezTo>
                  <a:pt x="1090440" y="537449"/>
                  <a:pt x="1093441" y="522538"/>
                  <a:pt x="1097802" y="508000"/>
                </a:cubicBezTo>
                <a:cubicBezTo>
                  <a:pt x="1104492" y="485700"/>
                  <a:pt x="1119889" y="441739"/>
                  <a:pt x="1119889" y="441739"/>
                </a:cubicBezTo>
                <a:cubicBezTo>
                  <a:pt x="1116208" y="379159"/>
                  <a:pt x="1116954" y="316161"/>
                  <a:pt x="1108846" y="254000"/>
                </a:cubicBezTo>
                <a:cubicBezTo>
                  <a:pt x="1098266" y="172883"/>
                  <a:pt x="1097178" y="201944"/>
                  <a:pt x="1053628" y="165652"/>
                </a:cubicBezTo>
                <a:cubicBezTo>
                  <a:pt x="1041630" y="155654"/>
                  <a:pt x="1034150" y="140106"/>
                  <a:pt x="1020498" y="132521"/>
                </a:cubicBezTo>
                <a:cubicBezTo>
                  <a:pt x="1000146" y="121214"/>
                  <a:pt x="976324" y="117796"/>
                  <a:pt x="954237" y="110434"/>
                </a:cubicBezTo>
                <a:cubicBezTo>
                  <a:pt x="899867" y="92311"/>
                  <a:pt x="932585" y="101304"/>
                  <a:pt x="854846" y="88348"/>
                </a:cubicBezTo>
                <a:cubicBezTo>
                  <a:pt x="843802" y="84667"/>
                  <a:pt x="813484" y="85535"/>
                  <a:pt x="821715" y="77304"/>
                </a:cubicBezTo>
                <a:cubicBezTo>
                  <a:pt x="834988" y="64031"/>
                  <a:pt x="858163" y="66261"/>
                  <a:pt x="876933" y="66261"/>
                </a:cubicBezTo>
                <a:cubicBezTo>
                  <a:pt x="921260" y="66261"/>
                  <a:pt x="965281" y="73623"/>
                  <a:pt x="1009455" y="77304"/>
                </a:cubicBezTo>
                <a:cubicBezTo>
                  <a:pt x="1020498" y="84666"/>
                  <a:pt x="1035223" y="88348"/>
                  <a:pt x="1042585" y="99391"/>
                </a:cubicBezTo>
                <a:cubicBezTo>
                  <a:pt x="1051004" y="112020"/>
                  <a:pt x="1049267" y="129027"/>
                  <a:pt x="1053628" y="143565"/>
                </a:cubicBezTo>
                <a:cubicBezTo>
                  <a:pt x="1093965" y="278023"/>
                  <a:pt x="1061300" y="152168"/>
                  <a:pt x="1086759" y="254000"/>
                </a:cubicBezTo>
                <a:cubicBezTo>
                  <a:pt x="1078841" y="388608"/>
                  <a:pt x="1089946" y="397455"/>
                  <a:pt x="1064672" y="485913"/>
                </a:cubicBezTo>
                <a:cubicBezTo>
                  <a:pt x="1061474" y="497106"/>
                  <a:pt x="1058834" y="508631"/>
                  <a:pt x="1053628" y="519043"/>
                </a:cubicBezTo>
                <a:cubicBezTo>
                  <a:pt x="1047692" y="530914"/>
                  <a:pt x="1038903" y="541130"/>
                  <a:pt x="1031541" y="552174"/>
                </a:cubicBezTo>
                <a:cubicBezTo>
                  <a:pt x="1027860" y="592667"/>
                  <a:pt x="1025541" y="633306"/>
                  <a:pt x="1020498" y="673652"/>
                </a:cubicBezTo>
                <a:cubicBezTo>
                  <a:pt x="1018170" y="692277"/>
                  <a:pt x="1011323" y="710192"/>
                  <a:pt x="1009455" y="728869"/>
                </a:cubicBezTo>
                <a:cubicBezTo>
                  <a:pt x="1007435" y="749070"/>
                  <a:pt x="1003254" y="907826"/>
                  <a:pt x="987368" y="960782"/>
                </a:cubicBezTo>
                <a:cubicBezTo>
                  <a:pt x="982638" y="976550"/>
                  <a:pt x="971766" y="989824"/>
                  <a:pt x="965281" y="1004956"/>
                </a:cubicBezTo>
                <a:cubicBezTo>
                  <a:pt x="960695" y="1015656"/>
                  <a:pt x="958823" y="1027387"/>
                  <a:pt x="954237" y="1038087"/>
                </a:cubicBezTo>
                <a:cubicBezTo>
                  <a:pt x="944706" y="1060327"/>
                  <a:pt x="926374" y="1095818"/>
                  <a:pt x="910063" y="1115391"/>
                </a:cubicBezTo>
                <a:cubicBezTo>
                  <a:pt x="900065" y="1127389"/>
                  <a:pt x="886931" y="1136523"/>
                  <a:pt x="876933" y="1148521"/>
                </a:cubicBezTo>
                <a:cubicBezTo>
                  <a:pt x="852474" y="1177873"/>
                  <a:pt x="852398" y="1191458"/>
                  <a:pt x="832759" y="1225826"/>
                </a:cubicBezTo>
                <a:cubicBezTo>
                  <a:pt x="812259" y="1261700"/>
                  <a:pt x="807995" y="1261633"/>
                  <a:pt x="777541" y="1292087"/>
                </a:cubicBezTo>
                <a:cubicBezTo>
                  <a:pt x="741944" y="1363284"/>
                  <a:pt x="759921" y="1330820"/>
                  <a:pt x="700237" y="1424608"/>
                </a:cubicBezTo>
                <a:cubicBezTo>
                  <a:pt x="693111" y="1435806"/>
                  <a:pt x="678150" y="1457739"/>
                  <a:pt x="678150" y="1457739"/>
                </a:cubicBezTo>
                <a:cubicBezTo>
                  <a:pt x="674469" y="1472464"/>
                  <a:pt x="673086" y="1487962"/>
                  <a:pt x="667107" y="1501913"/>
                </a:cubicBezTo>
                <a:cubicBezTo>
                  <a:pt x="661879" y="1514112"/>
                  <a:pt x="651605" y="1523519"/>
                  <a:pt x="645020" y="1535043"/>
                </a:cubicBezTo>
                <a:cubicBezTo>
                  <a:pt x="636852" y="1549337"/>
                  <a:pt x="629418" y="1564085"/>
                  <a:pt x="622933" y="1579217"/>
                </a:cubicBezTo>
                <a:cubicBezTo>
                  <a:pt x="574189" y="1692952"/>
                  <a:pt x="663047" y="1510034"/>
                  <a:pt x="589802" y="1656521"/>
                </a:cubicBezTo>
                <a:cubicBezTo>
                  <a:pt x="586121" y="1674927"/>
                  <a:pt x="582980" y="1693449"/>
                  <a:pt x="578759" y="1711739"/>
                </a:cubicBezTo>
                <a:cubicBezTo>
                  <a:pt x="571933" y="1741317"/>
                  <a:pt x="560965" y="1770036"/>
                  <a:pt x="556672" y="1800087"/>
                </a:cubicBezTo>
                <a:cubicBezTo>
                  <a:pt x="552642" y="1828298"/>
                  <a:pt x="546600" y="1889526"/>
                  <a:pt x="534585" y="1921565"/>
                </a:cubicBezTo>
                <a:cubicBezTo>
                  <a:pt x="528805" y="1936980"/>
                  <a:pt x="519860" y="1951014"/>
                  <a:pt x="512498" y="1965739"/>
                </a:cubicBezTo>
                <a:cubicBezTo>
                  <a:pt x="487682" y="2164274"/>
                  <a:pt x="514734" y="1976646"/>
                  <a:pt x="490411" y="2098261"/>
                </a:cubicBezTo>
                <a:cubicBezTo>
                  <a:pt x="482253" y="2139051"/>
                  <a:pt x="481152" y="2170211"/>
                  <a:pt x="468324" y="2208695"/>
                </a:cubicBezTo>
                <a:cubicBezTo>
                  <a:pt x="462055" y="2227502"/>
                  <a:pt x="453599" y="2245507"/>
                  <a:pt x="446237" y="2263913"/>
                </a:cubicBezTo>
                <a:cubicBezTo>
                  <a:pt x="442556" y="2286000"/>
                  <a:pt x="440051" y="2308316"/>
                  <a:pt x="435194" y="2330174"/>
                </a:cubicBezTo>
                <a:cubicBezTo>
                  <a:pt x="432669" y="2341538"/>
                  <a:pt x="427348" y="2352111"/>
                  <a:pt x="424150" y="2363304"/>
                </a:cubicBezTo>
                <a:cubicBezTo>
                  <a:pt x="419980" y="2377898"/>
                  <a:pt x="416788" y="2392753"/>
                  <a:pt x="413107" y="2407478"/>
                </a:cubicBezTo>
                <a:cubicBezTo>
                  <a:pt x="409426" y="2455333"/>
                  <a:pt x="408271" y="2503450"/>
                  <a:pt x="402063" y="2551043"/>
                </a:cubicBezTo>
                <a:cubicBezTo>
                  <a:pt x="387181" y="2665139"/>
                  <a:pt x="350859" y="2698617"/>
                  <a:pt x="391020" y="2827130"/>
                </a:cubicBezTo>
                <a:cubicBezTo>
                  <a:pt x="395547" y="2841617"/>
                  <a:pt x="420193" y="2835866"/>
                  <a:pt x="435194" y="2838174"/>
                </a:cubicBezTo>
                <a:cubicBezTo>
                  <a:pt x="468141" y="2843243"/>
                  <a:pt x="501455" y="2845536"/>
                  <a:pt x="534585" y="2849217"/>
                </a:cubicBezTo>
                <a:lnTo>
                  <a:pt x="600846" y="2871304"/>
                </a:lnTo>
                <a:lnTo>
                  <a:pt x="633976" y="2882348"/>
                </a:lnTo>
                <a:cubicBezTo>
                  <a:pt x="645020" y="2893391"/>
                  <a:pt x="653547" y="2907730"/>
                  <a:pt x="667107" y="2915478"/>
                </a:cubicBezTo>
                <a:cubicBezTo>
                  <a:pt x="680285" y="2923008"/>
                  <a:pt x="696687" y="2922351"/>
                  <a:pt x="711281" y="2926521"/>
                </a:cubicBezTo>
                <a:cubicBezTo>
                  <a:pt x="722474" y="2929719"/>
                  <a:pt x="733118" y="2934742"/>
                  <a:pt x="744411" y="2937565"/>
                </a:cubicBezTo>
                <a:cubicBezTo>
                  <a:pt x="762621" y="2942117"/>
                  <a:pt x="781418" y="2944056"/>
                  <a:pt x="799628" y="2948608"/>
                </a:cubicBezTo>
                <a:cubicBezTo>
                  <a:pt x="810922" y="2951431"/>
                  <a:pt x="821395" y="2957127"/>
                  <a:pt x="832759" y="2959652"/>
                </a:cubicBezTo>
                <a:cubicBezTo>
                  <a:pt x="854617" y="2964509"/>
                  <a:pt x="876933" y="2967014"/>
                  <a:pt x="899020" y="2970695"/>
                </a:cubicBezTo>
                <a:cubicBezTo>
                  <a:pt x="910063" y="2974376"/>
                  <a:pt x="920509" y="2981739"/>
                  <a:pt x="932150" y="2981739"/>
                </a:cubicBezTo>
                <a:cubicBezTo>
                  <a:pt x="1296177" y="2981739"/>
                  <a:pt x="1199475" y="3010426"/>
                  <a:pt x="1351802" y="2959652"/>
                </a:cubicBezTo>
                <a:cubicBezTo>
                  <a:pt x="1362846" y="2952290"/>
                  <a:pt x="1375548" y="2946950"/>
                  <a:pt x="1384933" y="2937565"/>
                </a:cubicBezTo>
                <a:cubicBezTo>
                  <a:pt x="1457087" y="2865411"/>
                  <a:pt x="1400788" y="2687514"/>
                  <a:pt x="1395976" y="2639391"/>
                </a:cubicBezTo>
                <a:cubicBezTo>
                  <a:pt x="1391580" y="2595434"/>
                  <a:pt x="1369270" y="2560319"/>
                  <a:pt x="1340759" y="2528956"/>
                </a:cubicBezTo>
                <a:cubicBezTo>
                  <a:pt x="1316246" y="2501991"/>
                  <a:pt x="1289223" y="2477420"/>
                  <a:pt x="1263455" y="2451652"/>
                </a:cubicBezTo>
                <a:cubicBezTo>
                  <a:pt x="1220939" y="2409136"/>
                  <a:pt x="1243319" y="2427184"/>
                  <a:pt x="1197194" y="2396434"/>
                </a:cubicBezTo>
                <a:cubicBezTo>
                  <a:pt x="1189832" y="2385391"/>
                  <a:pt x="1185471" y="2371595"/>
                  <a:pt x="1175107" y="2363304"/>
                </a:cubicBezTo>
                <a:cubicBezTo>
                  <a:pt x="1167908" y="2357545"/>
                  <a:pt x="1100685" y="2341938"/>
                  <a:pt x="1097802" y="2341217"/>
                </a:cubicBezTo>
                <a:lnTo>
                  <a:pt x="645020" y="2352261"/>
                </a:lnTo>
                <a:lnTo>
                  <a:pt x="368933" y="2363304"/>
                </a:lnTo>
              </a:path>
            </a:pathLst>
          </a:custGeom>
          <a:noFill/>
          <a:ln w="762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b"/>
          <a:lstStyle/>
          <a:p>
            <a:endParaRPr lang="en-US"/>
          </a:p>
        </p:txBody>
      </p:sp>
      <p:sp>
        <p:nvSpPr>
          <p:cNvPr id="13" name="Rectangle 2"/>
          <p:cNvSpPr txBox="1">
            <a:spLocks noChangeArrowheads="1"/>
          </p:cNvSpPr>
          <p:nvPr/>
        </p:nvSpPr>
        <p:spPr bwMode="auto">
          <a:xfrm>
            <a:off x="4932040" y="1916832"/>
            <a:ext cx="4176464" cy="692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eaLnBrk="1" hangingPunct="1">
              <a:defRPr/>
            </a:pPr>
            <a:r>
              <a:rPr lang="en-US" sz="3200" b="1" dirty="0" smtClean="0">
                <a:solidFill>
                  <a:schemeClr val="bg1"/>
                </a:solidFill>
                <a:effectLst>
                  <a:glow rad="152400">
                    <a:schemeClr val="tx1"/>
                  </a:glow>
                </a:effectLst>
                <a:latin typeface="Arial" charset="0"/>
                <a:ea typeface="Osaka" charset="0"/>
                <a:cs typeface="Osaka" charset="0"/>
              </a:rPr>
              <a:t>• Jews </a:t>
            </a:r>
            <a:r>
              <a:rPr lang="en-US" sz="2400" b="1" dirty="0" smtClean="0">
                <a:solidFill>
                  <a:schemeClr val="bg1"/>
                </a:solidFill>
                <a:effectLst>
                  <a:glow rad="152400">
                    <a:schemeClr val="tx1"/>
                  </a:glow>
                </a:effectLst>
                <a:latin typeface="Arial" charset="0"/>
                <a:ea typeface="Osaka" charset="0"/>
                <a:cs typeface="Osaka" charset="0"/>
              </a:rPr>
              <a:t>(Acts 21:10-11)</a:t>
            </a:r>
            <a:endParaRPr lang="en-US" sz="2400" b="1" dirty="0">
              <a:solidFill>
                <a:schemeClr val="bg1"/>
              </a:solidFill>
              <a:effectLst>
                <a:glow rad="152400">
                  <a:schemeClr val="tx1"/>
                </a:glow>
              </a:effectLst>
              <a:latin typeface="Arial" charset="0"/>
              <a:ea typeface="Osaka" charset="0"/>
              <a:cs typeface="Osaka" charset="0"/>
            </a:endParaRPr>
          </a:p>
        </p:txBody>
      </p:sp>
      <p:sp>
        <p:nvSpPr>
          <p:cNvPr id="14" name="Rectangle 2"/>
          <p:cNvSpPr txBox="1">
            <a:spLocks noChangeArrowheads="1"/>
          </p:cNvSpPr>
          <p:nvPr/>
        </p:nvSpPr>
        <p:spPr bwMode="auto">
          <a:xfrm>
            <a:off x="4932040" y="2420888"/>
            <a:ext cx="4176464"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eaLnBrk="1" hangingPunct="1">
              <a:defRPr/>
            </a:pPr>
            <a:r>
              <a:rPr lang="en-US" sz="3200" b="1" dirty="0" smtClean="0">
                <a:solidFill>
                  <a:schemeClr val="bg1"/>
                </a:solidFill>
                <a:effectLst>
                  <a:glow rad="152400">
                    <a:schemeClr val="tx1"/>
                  </a:glow>
                </a:effectLst>
                <a:latin typeface="Arial" charset="0"/>
                <a:ea typeface="Osaka" charset="0"/>
                <a:cs typeface="Osaka" charset="0"/>
              </a:rPr>
              <a:t>• Romans </a:t>
            </a:r>
            <a:r>
              <a:rPr lang="en-US" sz="2400" b="1" dirty="0" smtClean="0">
                <a:solidFill>
                  <a:schemeClr val="bg1"/>
                </a:solidFill>
                <a:effectLst>
                  <a:glow rad="152400">
                    <a:schemeClr val="tx1"/>
                  </a:glow>
                </a:effectLst>
                <a:latin typeface="Arial" charset="0"/>
                <a:ea typeface="Osaka" charset="0"/>
                <a:cs typeface="Osaka" charset="0"/>
              </a:rPr>
              <a:t>(Acts 21:33)</a:t>
            </a:r>
            <a:endParaRPr lang="en-US" sz="2400" b="1" dirty="0">
              <a:solidFill>
                <a:schemeClr val="bg1"/>
              </a:solidFill>
              <a:effectLst>
                <a:glow rad="152400">
                  <a:schemeClr val="tx1"/>
                </a:glow>
              </a:effectLst>
              <a:latin typeface="Arial" charset="0"/>
              <a:ea typeface="Osaka" charset="0"/>
              <a:cs typeface="Osaka" charset="0"/>
            </a:endParaRPr>
          </a:p>
        </p:txBody>
      </p:sp>
      <p:sp>
        <p:nvSpPr>
          <p:cNvPr id="15" name="Rectangle 2"/>
          <p:cNvSpPr txBox="1">
            <a:spLocks noChangeArrowheads="1"/>
          </p:cNvSpPr>
          <p:nvPr/>
        </p:nvSpPr>
        <p:spPr bwMode="auto">
          <a:xfrm>
            <a:off x="4932040" y="2924944"/>
            <a:ext cx="4176464"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marL="298450" indent="-298450" algn="l" eaLnBrk="1" hangingPunct="1">
              <a:defRPr/>
            </a:pPr>
            <a:r>
              <a:rPr lang="en-US" sz="3200" b="1" dirty="0" smtClean="0">
                <a:solidFill>
                  <a:schemeClr val="bg1"/>
                </a:solidFill>
                <a:effectLst>
                  <a:glow rad="152400">
                    <a:schemeClr val="tx1"/>
                  </a:glow>
                </a:effectLst>
                <a:latin typeface="Arial" charset="0"/>
                <a:ea typeface="Osaka" charset="0"/>
                <a:cs typeface="Osaka" charset="0"/>
              </a:rPr>
              <a:t>• </a:t>
            </a:r>
            <a:r>
              <a:rPr lang="en-US" sz="3600" b="1" dirty="0" smtClean="0">
                <a:solidFill>
                  <a:schemeClr val="bg1"/>
                </a:solidFill>
                <a:effectLst>
                  <a:glow rad="152400">
                    <a:schemeClr val="tx1"/>
                  </a:glow>
                </a:effectLst>
                <a:latin typeface="Arial" charset="0"/>
                <a:ea typeface="Osaka" charset="0"/>
                <a:cs typeface="Osaka" charset="0"/>
              </a:rPr>
              <a:t>Jews </a:t>
            </a:r>
            <a:r>
              <a:rPr lang="en-US" sz="2400" b="1" dirty="0" smtClean="0">
                <a:solidFill>
                  <a:schemeClr val="bg1"/>
                </a:solidFill>
                <a:effectLst>
                  <a:glow rad="152400">
                    <a:schemeClr val="tx1"/>
                  </a:glow>
                </a:effectLst>
                <a:latin typeface="Arial" charset="0"/>
                <a:ea typeface="Osaka" charset="0"/>
                <a:cs typeface="Osaka" charset="0"/>
              </a:rPr>
              <a:t>caused the riot (21:27)!</a:t>
            </a:r>
            <a:endParaRPr lang="en-US" sz="2400" b="1" dirty="0">
              <a:solidFill>
                <a:schemeClr val="bg1"/>
              </a:solidFill>
              <a:effectLst>
                <a:glow rad="152400">
                  <a:schemeClr val="tx1"/>
                </a:glow>
              </a:effectLst>
              <a:latin typeface="Arial" charset="0"/>
              <a:ea typeface="Osaka" charset="0"/>
              <a:cs typeface="Osaka" charset="0"/>
            </a:endParaRPr>
          </a:p>
        </p:txBody>
      </p:sp>
      <p:sp>
        <p:nvSpPr>
          <p:cNvPr id="5" name="TextBox 4"/>
          <p:cNvSpPr txBox="1">
            <a:spLocks noChangeArrowheads="1"/>
          </p:cNvSpPr>
          <p:nvPr/>
        </p:nvSpPr>
        <p:spPr bwMode="auto">
          <a:xfrm rot="-444143">
            <a:off x="1379538" y="728663"/>
            <a:ext cx="6981825" cy="107632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Osaka" charset="0"/>
                <a:cs typeface="Osaka" charset="0"/>
              </a:defRPr>
            </a:lvl1pPr>
            <a:lvl2pPr marL="742950" indent="-285750" eaLnBrk="0" hangingPunct="0">
              <a:defRPr sz="4400">
                <a:solidFill>
                  <a:schemeClr val="tx2"/>
                </a:solidFill>
                <a:latin typeface="Times New Roman" charset="0"/>
                <a:ea typeface="Osaka" charset="0"/>
                <a:cs typeface="Osaka" charset="0"/>
              </a:defRPr>
            </a:lvl2pPr>
            <a:lvl3pPr marL="1143000" indent="-228600" eaLnBrk="0" hangingPunct="0">
              <a:defRPr sz="4400">
                <a:solidFill>
                  <a:schemeClr val="tx2"/>
                </a:solidFill>
                <a:latin typeface="Times New Roman" charset="0"/>
                <a:ea typeface="Osaka" charset="0"/>
                <a:cs typeface="Osaka" charset="0"/>
              </a:defRPr>
            </a:lvl3pPr>
            <a:lvl4pPr marL="1600200" indent="-228600" eaLnBrk="0" hangingPunct="0">
              <a:defRPr sz="4400">
                <a:solidFill>
                  <a:schemeClr val="tx2"/>
                </a:solidFill>
                <a:latin typeface="Times New Roman" charset="0"/>
                <a:ea typeface="Osaka" charset="0"/>
                <a:cs typeface="Osaka" charset="0"/>
              </a:defRPr>
            </a:lvl4pPr>
            <a:lvl5pPr marL="2057400" indent="-228600" eaLnBrk="0" hangingPunct="0">
              <a:defRPr sz="4400">
                <a:solidFill>
                  <a:schemeClr val="tx2"/>
                </a:solidFill>
                <a:latin typeface="Times New Roman" charset="0"/>
                <a:ea typeface="Osaka" charset="0"/>
                <a:cs typeface="Osaka" charset="0"/>
              </a:defRPr>
            </a:lvl5pPr>
            <a:lvl6pPr marL="2514600" indent="-228600" eaLnBrk="0" fontAlgn="base" hangingPunct="0">
              <a:spcBef>
                <a:spcPct val="0"/>
              </a:spcBef>
              <a:spcAft>
                <a:spcPct val="0"/>
              </a:spcAft>
              <a:defRPr sz="4400">
                <a:solidFill>
                  <a:schemeClr val="tx2"/>
                </a:solidFill>
                <a:latin typeface="Times New Roman" charset="0"/>
                <a:ea typeface="Osaka" charset="0"/>
                <a:cs typeface="Osaka" charset="0"/>
              </a:defRPr>
            </a:lvl6pPr>
            <a:lvl7pPr marL="2971800" indent="-228600" eaLnBrk="0" fontAlgn="base" hangingPunct="0">
              <a:spcBef>
                <a:spcPct val="0"/>
              </a:spcBef>
              <a:spcAft>
                <a:spcPct val="0"/>
              </a:spcAft>
              <a:defRPr sz="4400">
                <a:solidFill>
                  <a:schemeClr val="tx2"/>
                </a:solidFill>
                <a:latin typeface="Times New Roman" charset="0"/>
                <a:ea typeface="Osaka" charset="0"/>
                <a:cs typeface="Osaka" charset="0"/>
              </a:defRPr>
            </a:lvl7pPr>
            <a:lvl8pPr marL="3429000" indent="-228600" eaLnBrk="0" fontAlgn="base" hangingPunct="0">
              <a:spcBef>
                <a:spcPct val="0"/>
              </a:spcBef>
              <a:spcAft>
                <a:spcPct val="0"/>
              </a:spcAft>
              <a:defRPr sz="4400">
                <a:solidFill>
                  <a:schemeClr val="tx2"/>
                </a:solidFill>
                <a:latin typeface="Times New Roman" charset="0"/>
                <a:ea typeface="Osaka" charset="0"/>
                <a:cs typeface="Osaka" charset="0"/>
              </a:defRPr>
            </a:lvl8pPr>
            <a:lvl9pPr marL="3886200" indent="-2286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algn="ctr" eaLnBrk="1" hangingPunct="1"/>
            <a:r>
              <a:rPr lang="en-US" sz="3200">
                <a:solidFill>
                  <a:schemeClr val="bg1"/>
                </a:solidFill>
                <a:latin typeface="Arial" charset="0"/>
                <a:cs typeface="Arial" charset="0"/>
              </a:rPr>
              <a:t>Is this a Spirit-inspired prophecy with</a:t>
            </a:r>
            <a:br>
              <a:rPr lang="en-US" sz="3200">
                <a:solidFill>
                  <a:schemeClr val="bg1"/>
                </a:solidFill>
                <a:latin typeface="Arial" charset="0"/>
                <a:cs typeface="Arial" charset="0"/>
              </a:rPr>
            </a:br>
            <a:r>
              <a:rPr lang="en-US" sz="3200">
                <a:solidFill>
                  <a:schemeClr val="bg1"/>
                </a:solidFill>
                <a:latin typeface="Arial" charset="0"/>
                <a:cs typeface="Arial" charset="0"/>
              </a:rPr>
              <a:t>"inaccuracy of detail" (Grudem)? No!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80">
                                          <p:stCondLst>
                                            <p:cond delay="0"/>
                                          </p:stCondLst>
                                        </p:cTn>
                                        <p:tgtEl>
                                          <p:spTgt spid="5"/>
                                        </p:tgtEl>
                                      </p:cBhvr>
                                    </p:animEffect>
                                    <p:anim calcmode="lin" valueType="num">
                                      <p:cBhvr>
                                        <p:cTn id="2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6" dur="26">
                                          <p:stCondLst>
                                            <p:cond delay="650"/>
                                          </p:stCondLst>
                                        </p:cTn>
                                        <p:tgtEl>
                                          <p:spTgt spid="5"/>
                                        </p:tgtEl>
                                      </p:cBhvr>
                                      <p:to x="100000" y="60000"/>
                                    </p:animScale>
                                    <p:animScale>
                                      <p:cBhvr>
                                        <p:cTn id="27" dur="166" decel="50000">
                                          <p:stCondLst>
                                            <p:cond delay="676"/>
                                          </p:stCondLst>
                                        </p:cTn>
                                        <p:tgtEl>
                                          <p:spTgt spid="5"/>
                                        </p:tgtEl>
                                      </p:cBhvr>
                                      <p:to x="100000" y="100000"/>
                                    </p:animScale>
                                    <p:animScale>
                                      <p:cBhvr>
                                        <p:cTn id="28" dur="26">
                                          <p:stCondLst>
                                            <p:cond delay="1312"/>
                                          </p:stCondLst>
                                        </p:cTn>
                                        <p:tgtEl>
                                          <p:spTgt spid="5"/>
                                        </p:tgtEl>
                                      </p:cBhvr>
                                      <p:to x="100000" y="80000"/>
                                    </p:animScale>
                                    <p:animScale>
                                      <p:cBhvr>
                                        <p:cTn id="29" dur="166" decel="50000">
                                          <p:stCondLst>
                                            <p:cond delay="1338"/>
                                          </p:stCondLst>
                                        </p:cTn>
                                        <p:tgtEl>
                                          <p:spTgt spid="5"/>
                                        </p:tgtEl>
                                      </p:cBhvr>
                                      <p:to x="100000" y="100000"/>
                                    </p:animScale>
                                    <p:animScale>
                                      <p:cBhvr>
                                        <p:cTn id="30" dur="26">
                                          <p:stCondLst>
                                            <p:cond delay="1642"/>
                                          </p:stCondLst>
                                        </p:cTn>
                                        <p:tgtEl>
                                          <p:spTgt spid="5"/>
                                        </p:tgtEl>
                                      </p:cBhvr>
                                      <p:to x="100000" y="90000"/>
                                    </p:animScale>
                                    <p:animScale>
                                      <p:cBhvr>
                                        <p:cTn id="31" dur="166" decel="50000">
                                          <p:stCondLst>
                                            <p:cond delay="1668"/>
                                          </p:stCondLst>
                                        </p:cTn>
                                        <p:tgtEl>
                                          <p:spTgt spid="5"/>
                                        </p:tgtEl>
                                      </p:cBhvr>
                                      <p:to x="100000" y="100000"/>
                                    </p:animScale>
                                    <p:animScale>
                                      <p:cBhvr>
                                        <p:cTn id="32" dur="26">
                                          <p:stCondLst>
                                            <p:cond delay="1808"/>
                                          </p:stCondLst>
                                        </p:cTn>
                                        <p:tgtEl>
                                          <p:spTgt spid="5"/>
                                        </p:tgtEl>
                                      </p:cBhvr>
                                      <p:to x="100000" y="95000"/>
                                    </p:animScale>
                                    <p:animScale>
                                      <p:cBhvr>
                                        <p:cTn id="33" dur="166" decel="50000">
                                          <p:stCondLst>
                                            <p:cond delay="1834"/>
                                          </p:stCondLst>
                                        </p:cTn>
                                        <p:tgtEl>
                                          <p:spTgt spid="5"/>
                                        </p:tgtEl>
                                      </p:cBhvr>
                                      <p:to x="100000" y="100000"/>
                                    </p:animScale>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0"/>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7939" name="Picture 3" descr="biblereading"/>
          <p:cNvPicPr>
            <a:picLocks noChangeAspect="1" noChangeArrowheads="1"/>
          </p:cNvPicPr>
          <p:nvPr/>
        </p:nvPicPr>
        <p:blipFill>
          <a:blip r:embed="rId3">
            <a:extLst>
              <a:ext uri="{28A0092B-C50C-407E-A947-70E740481C1C}">
                <a14:useLocalDpi xmlns:a14="http://schemas.microsoft.com/office/drawing/2010/main" val="0"/>
              </a:ext>
            </a:extLst>
          </a:blip>
          <a:srcRect l="11627"/>
          <a:stretch>
            <a:fillRect/>
          </a:stretch>
        </p:blipFill>
        <p:spPr bwMode="auto">
          <a:xfrm>
            <a:off x="0" y="0"/>
            <a:ext cx="28956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6131" name="Rectangle 2"/>
          <p:cNvSpPr>
            <a:spLocks noGrp="1" noChangeArrowheads="1"/>
          </p:cNvSpPr>
          <p:nvPr>
            <p:ph type="title" idx="4294967295"/>
          </p:nvPr>
        </p:nvSpPr>
        <p:spPr>
          <a:xfrm>
            <a:off x="3048000" y="0"/>
            <a:ext cx="6096000" cy="2060575"/>
          </a:xfrm>
          <a:solidFill>
            <a:srgbClr val="800000"/>
          </a:solidFill>
        </p:spPr>
        <p:txBody>
          <a:bodyPr/>
          <a:lstStyle/>
          <a:p>
            <a:pPr marL="628650" indent="-628650" algn="l" eaLnBrk="1" hangingPunct="1">
              <a:lnSpc>
                <a:spcPct val="90000"/>
              </a:lnSpc>
              <a:defRPr/>
            </a:pPr>
            <a:r>
              <a:rPr lang="en-US" sz="3600" b="1" dirty="0">
                <a:solidFill>
                  <a:schemeClr val="bg1"/>
                </a:solidFill>
                <a:effectLst>
                  <a:outerShdw blurRad="38100" dist="38100" dir="2700000" algn="tl">
                    <a:srgbClr val="000000"/>
                  </a:outerShdw>
                </a:effectLst>
                <a:latin typeface="Arial" charset="0"/>
                <a:ea typeface="Osaka" charset="0"/>
                <a:cs typeface="Osaka" charset="0"/>
              </a:rPr>
              <a:t>C.	</a:t>
            </a:r>
            <a:r>
              <a:rPr lang="en-US" sz="3600" b="1" dirty="0">
                <a:solidFill>
                  <a:srgbClr val="FFFF00"/>
                </a:solidFill>
                <a:effectLst>
                  <a:outerShdw blurRad="38100" dist="38100" dir="2700000" algn="tl">
                    <a:srgbClr val="000000"/>
                  </a:outerShdw>
                </a:effectLst>
                <a:latin typeface="Arial" charset="0"/>
                <a:ea typeface="Osaka" charset="0"/>
                <a:cs typeface="Osaka" charset="0"/>
              </a:rPr>
              <a:t>Prophets</a:t>
            </a:r>
            <a:r>
              <a:rPr lang="en-US" sz="3600" b="1" dirty="0">
                <a:solidFill>
                  <a:schemeClr val="bg1"/>
                </a:solidFill>
                <a:effectLst>
                  <a:outerShdw blurRad="38100" dist="38100" dir="2700000" algn="tl">
                    <a:srgbClr val="000000"/>
                  </a:outerShdw>
                </a:effectLst>
                <a:latin typeface="Arial" charset="0"/>
                <a:ea typeface="Osaka" charset="0"/>
                <a:cs typeface="Osaka" charset="0"/>
              </a:rPr>
              <a:t> should take turns and be evaluated by other prophets (29-33a)</a:t>
            </a:r>
            <a:endParaRPr lang="en-US" b="1" u="sng" dirty="0">
              <a:solidFill>
                <a:schemeClr val="tx1"/>
              </a:solidFill>
              <a:latin typeface="Times" charset="0"/>
              <a:ea typeface="Osaka" charset="0"/>
              <a:cs typeface="Osaka" charset="0"/>
            </a:endParaRPr>
          </a:p>
        </p:txBody>
      </p:sp>
      <p:sp>
        <p:nvSpPr>
          <p:cNvPr id="167942" name="Rectangle 2"/>
          <p:cNvSpPr>
            <a:spLocks noChangeArrowheads="1"/>
          </p:cNvSpPr>
          <p:nvPr/>
        </p:nvSpPr>
        <p:spPr bwMode="auto">
          <a:xfrm>
            <a:off x="0" y="2057400"/>
            <a:ext cx="9144000" cy="4800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lnSpc>
                <a:spcPct val="90000"/>
              </a:lnSpc>
            </a:pPr>
            <a:r>
              <a:rPr lang="en-US" sz="3200" baseline="30000">
                <a:solidFill>
                  <a:schemeClr val="bg1"/>
                </a:solidFill>
                <a:latin typeface="Arial" charset="0"/>
              </a:rPr>
              <a:t>29</a:t>
            </a:r>
            <a:r>
              <a:rPr lang="en-US" sz="3200">
                <a:solidFill>
                  <a:schemeClr val="bg1"/>
                </a:solidFill>
                <a:latin typeface="Arial" charset="0"/>
              </a:rPr>
              <a:t>Let two or three people prophesy, and </a:t>
            </a:r>
            <a:r>
              <a:rPr lang="en-US" sz="3200">
                <a:solidFill>
                  <a:srgbClr val="FFF30D"/>
                </a:solidFill>
                <a:latin typeface="Arial" charset="0"/>
              </a:rPr>
              <a:t>let the others evaluate what is said</a:t>
            </a:r>
            <a:r>
              <a:rPr lang="en-US" sz="3200">
                <a:solidFill>
                  <a:schemeClr val="bg1"/>
                </a:solidFill>
                <a:latin typeface="Arial" charset="0"/>
              </a:rPr>
              <a:t>. </a:t>
            </a:r>
            <a:r>
              <a:rPr lang="en-US" sz="3200" baseline="30000">
                <a:solidFill>
                  <a:schemeClr val="bg1"/>
                </a:solidFill>
                <a:latin typeface="Arial" charset="0"/>
              </a:rPr>
              <a:t>30</a:t>
            </a:r>
            <a:r>
              <a:rPr lang="en-US" sz="3200">
                <a:solidFill>
                  <a:schemeClr val="bg1"/>
                </a:solidFill>
                <a:latin typeface="Arial" charset="0"/>
              </a:rPr>
              <a:t>But if someone is prophesying and another person receives a revelation from the Lord, the one who is speaking must stop. </a:t>
            </a:r>
            <a:r>
              <a:rPr lang="en-US" sz="3200" baseline="30000">
                <a:solidFill>
                  <a:schemeClr val="bg1"/>
                </a:solidFill>
                <a:latin typeface="Arial" charset="0"/>
              </a:rPr>
              <a:t>31</a:t>
            </a:r>
            <a:r>
              <a:rPr lang="en-US" sz="3200">
                <a:solidFill>
                  <a:schemeClr val="bg1"/>
                </a:solidFill>
                <a:latin typeface="Arial" charset="0"/>
              </a:rPr>
              <a:t>In this way, all who prophesy will have a turn to speak, one after the other, so that everyone will learn and be encouraged. </a:t>
            </a:r>
            <a:r>
              <a:rPr lang="en-US" sz="3200" baseline="30000">
                <a:solidFill>
                  <a:schemeClr val="bg1"/>
                </a:solidFill>
                <a:latin typeface="Arial" charset="0"/>
              </a:rPr>
              <a:t>32</a:t>
            </a:r>
            <a:r>
              <a:rPr lang="en-US" sz="3200">
                <a:solidFill>
                  <a:schemeClr val="bg1"/>
                </a:solidFill>
                <a:latin typeface="Arial" charset="0"/>
              </a:rPr>
              <a:t>Remember that people who prophesy are in control of their spirit and can take turns. </a:t>
            </a:r>
            <a:r>
              <a:rPr lang="en-US" sz="3200" baseline="30000">
                <a:solidFill>
                  <a:schemeClr val="bg1"/>
                </a:solidFill>
                <a:latin typeface="Arial" charset="0"/>
              </a:rPr>
              <a:t>33</a:t>
            </a:r>
            <a:r>
              <a:rPr lang="en-US" sz="3200">
                <a:solidFill>
                  <a:schemeClr val="bg1"/>
                </a:solidFill>
                <a:latin typeface="Arial" charset="0"/>
              </a:rPr>
              <a:t>For God is not a God of disorder but of peace (NLT).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9987"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9988" name="Rectangle 2"/>
          <p:cNvSpPr>
            <a:spLocks noChangeArrowheads="1"/>
          </p:cNvSpPr>
          <p:nvPr/>
        </p:nvSpPr>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90000"/>
              </a:lnSpc>
            </a:pPr>
            <a:r>
              <a:rPr lang="en-US" sz="3200" b="1" baseline="30000">
                <a:solidFill>
                  <a:schemeClr val="bg1"/>
                </a:solidFill>
                <a:latin typeface="Arial" charset="0"/>
              </a:rPr>
              <a:t>33b </a:t>
            </a:r>
            <a:r>
              <a:rPr lang="en-US" sz="3200" b="1">
                <a:solidFill>
                  <a:schemeClr val="bg1"/>
                </a:solidFill>
                <a:latin typeface="Arial" charset="0"/>
              </a:rPr>
              <a:t>As in all the meetings of God’s holy people,</a:t>
            </a:r>
          </a:p>
          <a:p>
            <a:pPr eaLnBrk="0" hangingPunct="0"/>
            <a:r>
              <a:rPr lang="en-US" sz="3200" b="1" baseline="30000">
                <a:solidFill>
                  <a:schemeClr val="bg1"/>
                </a:solidFill>
                <a:latin typeface="Arial" charset="0"/>
              </a:rPr>
              <a:t>34</a:t>
            </a:r>
            <a:r>
              <a:rPr lang="en-US" sz="3200" b="1">
                <a:solidFill>
                  <a:schemeClr val="bg1"/>
                </a:solidFill>
                <a:latin typeface="Arial" charset="0"/>
              </a:rPr>
              <a:t>women should be silent during the church meetings. It is not proper for them to speak. They should be submissive, just as the law says. </a:t>
            </a:r>
            <a:r>
              <a:rPr lang="en-US" sz="3200" b="1" baseline="30000">
                <a:solidFill>
                  <a:schemeClr val="bg1"/>
                </a:solidFill>
                <a:latin typeface="Arial" charset="0"/>
              </a:rPr>
              <a:t>35</a:t>
            </a:r>
            <a:r>
              <a:rPr lang="en-US" sz="3200" b="1">
                <a:solidFill>
                  <a:schemeClr val="bg1"/>
                </a:solidFill>
                <a:latin typeface="Arial" charset="0"/>
              </a:rPr>
              <a:t>If they have any questions, they should ask their husbands at home, for it is improper for women to speak in church meetings (NLT).</a:t>
            </a:r>
          </a:p>
        </p:txBody>
      </p:sp>
      <p:sp>
        <p:nvSpPr>
          <p:cNvPr id="176131" name="Rectangle 2"/>
          <p:cNvSpPr>
            <a:spLocks noGrp="1" noChangeArrowheads="1"/>
          </p:cNvSpPr>
          <p:nvPr>
            <p:ph type="title" idx="4294967295"/>
          </p:nvPr>
        </p:nvSpPr>
        <p:spPr>
          <a:xfrm>
            <a:off x="3429000" y="0"/>
            <a:ext cx="5715000" cy="2209800"/>
          </a:xfrm>
          <a:solidFill>
            <a:srgbClr val="800000"/>
          </a:solidFill>
        </p:spPr>
        <p:txBody>
          <a:bodyPr/>
          <a:lstStyle/>
          <a:p>
            <a:pPr marL="736600" indent="-736600" algn="l" eaLnBrk="1" hangingPunct="1">
              <a:lnSpc>
                <a:spcPct val="90000"/>
              </a:lnSpc>
              <a:defRPr/>
            </a:pPr>
            <a:r>
              <a:rPr lang="en-US" sz="3600" b="1" dirty="0">
                <a:solidFill>
                  <a:schemeClr val="bg1"/>
                </a:solidFill>
                <a:effectLst>
                  <a:outerShdw blurRad="38100" dist="38100" dir="2700000" algn="tl">
                    <a:srgbClr val="000000"/>
                  </a:outerShdw>
                </a:effectLst>
                <a:latin typeface="Arial" charset="0"/>
                <a:ea typeface="Osaka" charset="0"/>
                <a:cs typeface="Osaka" charset="0"/>
              </a:rPr>
              <a:t>D.	</a:t>
            </a:r>
            <a:r>
              <a:rPr lang="en-US" sz="3600" b="1" dirty="0">
                <a:solidFill>
                  <a:srgbClr val="FFFF00"/>
                </a:solidFill>
                <a:effectLst>
                  <a:outerShdw blurRad="38100" dist="38100" dir="2700000" algn="tl">
                    <a:srgbClr val="000000"/>
                  </a:outerShdw>
                </a:effectLst>
                <a:latin typeface="Arial" charset="0"/>
                <a:ea typeface="Osaka" charset="0"/>
                <a:cs typeface="Osaka" charset="0"/>
              </a:rPr>
              <a:t>Women</a:t>
            </a:r>
            <a:r>
              <a:rPr lang="en-US" sz="3600" b="1" dirty="0">
                <a:solidFill>
                  <a:schemeClr val="bg1"/>
                </a:solidFill>
                <a:effectLst>
                  <a:outerShdw blurRad="38100" dist="38100" dir="2700000" algn="tl">
                    <a:srgbClr val="000000"/>
                  </a:outerShdw>
                </a:effectLst>
                <a:latin typeface="Arial" charset="0"/>
                <a:ea typeface="Osaka" charset="0"/>
                <a:cs typeface="Osaka" charset="0"/>
              </a:rPr>
              <a:t> should ask their husbands questions at home (33b-35)</a:t>
            </a:r>
          </a:p>
        </p:txBody>
      </p:sp>
      <p:pic>
        <p:nvPicPr>
          <p:cNvPr id="169990" name="Picture 7" descr="womancuriouscom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11325" y="0"/>
            <a:ext cx="15700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1" name="Picture 8" descr="womansurprisedcom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0"/>
            <a:ext cx="1565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2035" name="Picture 10" descr="armsupwo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10343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Rectangle 2"/>
          <p:cNvSpPr>
            <a:spLocks noGrp="1" noChangeArrowheads="1"/>
          </p:cNvSpPr>
          <p:nvPr>
            <p:ph type="title" idx="4294967295"/>
          </p:nvPr>
        </p:nvSpPr>
        <p:spPr>
          <a:xfrm>
            <a:off x="152400" y="228600"/>
            <a:ext cx="8839200" cy="144780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Osaka" charset="0"/>
                <a:cs typeface="Osaka" charset="0"/>
              </a:rPr>
              <a:t>What’s a Woman to Do?</a:t>
            </a:r>
            <a:br>
              <a:rPr lang="en-US" sz="5400">
                <a:solidFill>
                  <a:schemeClr val="bg1"/>
                </a:solidFill>
                <a:latin typeface="Arial" charset="0"/>
                <a:ea typeface="Osaka" charset="0"/>
                <a:cs typeface="Osaka" charset="0"/>
              </a:rPr>
            </a:br>
            <a:r>
              <a:rPr lang="en-US" sz="4000" i="1">
                <a:solidFill>
                  <a:schemeClr val="bg1"/>
                </a:solidFill>
                <a:latin typeface="Arial" charset="0"/>
                <a:ea typeface="Osaka" charset="0"/>
                <a:cs typeface="Osaka" charset="0"/>
              </a:rPr>
              <a:t>Reconciling the Main Texts</a:t>
            </a:r>
            <a:endParaRPr lang="en-US">
              <a:solidFill>
                <a:schemeClr val="bg1"/>
              </a:solidFill>
              <a:latin typeface="Arial" charset="0"/>
              <a:ea typeface="Osaka" charset="0"/>
              <a:cs typeface="Osaka" charset="0"/>
            </a:endParaRPr>
          </a:p>
        </p:txBody>
      </p:sp>
      <p:sp>
        <p:nvSpPr>
          <p:cNvPr id="172037"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9558" name="Rectangle 6"/>
          <p:cNvSpPr>
            <a:spLocks noGrp="1" noChangeArrowheads="1"/>
          </p:cNvSpPr>
          <p:nvPr/>
        </p:nvSpPr>
        <p:spPr bwMode="auto">
          <a:xfrm>
            <a:off x="3657600" y="2667000"/>
            <a:ext cx="5486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2700000" algn="ctr" rotWithShape="0">
                    <a:schemeClr val="bg2">
                      <a:alpha val="74998"/>
                    </a:schemeClr>
                  </a:outerShdw>
                </a:effectLst>
              </a14:hiddenEffects>
            </a:ext>
          </a:extLst>
        </p:spPr>
        <p:txBody>
          <a:bodyPr/>
          <a:lstStyle/>
          <a:p>
            <a:pPr marL="292100" indent="-292100" eaLnBrk="0" hangingPunct="0">
              <a:buFontTx/>
              <a:buChar char="•"/>
              <a:defRPr/>
            </a:pPr>
            <a:r>
              <a:rPr lang="en-US" sz="3200" b="1" dirty="0">
                <a:solidFill>
                  <a:schemeClr val="bg1"/>
                </a:solidFill>
                <a:latin typeface="Arial" charset="0"/>
              </a:rPr>
              <a:t>Remain silent and be submissive in church </a:t>
            </a:r>
            <a:br>
              <a:rPr lang="en-US" sz="3200" b="1" dirty="0">
                <a:solidFill>
                  <a:schemeClr val="bg1"/>
                </a:solidFill>
                <a:latin typeface="Arial" charset="0"/>
              </a:rPr>
            </a:br>
            <a:r>
              <a:rPr lang="en-US" sz="3200" b="1" dirty="0">
                <a:solidFill>
                  <a:srgbClr val="FFFF00"/>
                </a:solidFill>
                <a:latin typeface="Arial" charset="0"/>
              </a:rPr>
              <a:t>(1 Cor. 14:34; 1 Tim. 2:11)</a:t>
            </a:r>
          </a:p>
          <a:p>
            <a:pPr marL="292100" indent="-292100" eaLnBrk="0" hangingPunct="0">
              <a:buFontTx/>
              <a:buChar char="•"/>
              <a:defRPr/>
            </a:pPr>
            <a:r>
              <a:rPr lang="en-US" sz="3200" b="1" dirty="0">
                <a:solidFill>
                  <a:schemeClr val="bg1"/>
                </a:solidFill>
                <a:latin typeface="Arial" charset="0"/>
              </a:rPr>
              <a:t>Learn in quietness</a:t>
            </a:r>
            <a:r>
              <a:rPr lang="en-US" sz="3200" b="1" dirty="0">
                <a:solidFill>
                  <a:srgbClr val="FFFF00"/>
                </a:solidFill>
                <a:latin typeface="Arial" charset="0"/>
              </a:rPr>
              <a:t> </a:t>
            </a:r>
            <a:br>
              <a:rPr lang="en-US" sz="3200" b="1" dirty="0">
                <a:solidFill>
                  <a:srgbClr val="FFFF00"/>
                </a:solidFill>
                <a:latin typeface="Arial" charset="0"/>
              </a:rPr>
            </a:br>
            <a:r>
              <a:rPr lang="en-US" sz="3200" b="1" dirty="0">
                <a:solidFill>
                  <a:srgbClr val="FFFF00"/>
                </a:solidFill>
                <a:latin typeface="Arial" charset="0"/>
              </a:rPr>
              <a:t>(1 Tim. 2:11)</a:t>
            </a:r>
          </a:p>
          <a:p>
            <a:pPr marL="292100" indent="-292100" eaLnBrk="0" hangingPunct="0">
              <a:buFontTx/>
              <a:buChar char="•"/>
              <a:defRPr/>
            </a:pPr>
            <a:r>
              <a:rPr lang="en-US" sz="3200" b="1" dirty="0">
                <a:solidFill>
                  <a:schemeClr val="bg1"/>
                </a:solidFill>
                <a:latin typeface="Arial" charset="0"/>
              </a:rPr>
              <a:t>Do not teach or have authority over a man</a:t>
            </a:r>
            <a:r>
              <a:rPr lang="en-US" sz="3200" b="1" dirty="0">
                <a:solidFill>
                  <a:srgbClr val="FFFF00"/>
                </a:solidFill>
                <a:latin typeface="Arial" charset="0"/>
              </a:rPr>
              <a:t> </a:t>
            </a:r>
            <a:br>
              <a:rPr lang="en-US" sz="3200" b="1" dirty="0">
                <a:solidFill>
                  <a:srgbClr val="FFFF00"/>
                </a:solidFill>
                <a:latin typeface="Arial" charset="0"/>
              </a:rPr>
            </a:br>
            <a:r>
              <a:rPr lang="en-US" sz="3200" b="1" dirty="0">
                <a:solidFill>
                  <a:srgbClr val="FFFF00"/>
                </a:solidFill>
                <a:latin typeface="Arial" charset="0"/>
              </a:rPr>
              <a:t>(1 Tim. 2:12)</a:t>
            </a:r>
          </a:p>
        </p:txBody>
      </p:sp>
      <p:sp>
        <p:nvSpPr>
          <p:cNvPr id="279559" name="Rectangle 7"/>
          <p:cNvSpPr>
            <a:spLocks noGrp="1" noChangeArrowheads="1"/>
          </p:cNvSpPr>
          <p:nvPr/>
        </p:nvSpPr>
        <p:spPr bwMode="auto">
          <a:xfrm>
            <a:off x="152400" y="1981200"/>
            <a:ext cx="3200400" cy="609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2700000" algn="ctr" rotWithShape="0">
                    <a:schemeClr val="bg2">
                      <a:alpha val="74998"/>
                    </a:schemeClr>
                  </a:outerShdw>
                </a:effectLst>
              </a14:hiddenEffects>
            </a:ext>
          </a:extLst>
        </p:spPr>
        <p:txBody>
          <a:bodyPr/>
          <a:lstStyle/>
          <a:p>
            <a:pPr algn="ctr" eaLnBrk="0" hangingPunct="0">
              <a:defRPr/>
            </a:pPr>
            <a:r>
              <a:rPr lang="en-US" sz="3200" b="1" dirty="0">
                <a:solidFill>
                  <a:schemeClr val="bg1"/>
                </a:solidFill>
                <a:latin typeface="Arial" charset="0"/>
              </a:rPr>
              <a:t>1 Cor. 11</a:t>
            </a:r>
          </a:p>
        </p:txBody>
      </p:sp>
      <p:sp>
        <p:nvSpPr>
          <p:cNvPr id="279560" name="Rectangle 8"/>
          <p:cNvSpPr>
            <a:spLocks noGrp="1" noChangeArrowheads="1"/>
          </p:cNvSpPr>
          <p:nvPr/>
        </p:nvSpPr>
        <p:spPr bwMode="auto">
          <a:xfrm>
            <a:off x="0" y="2667000"/>
            <a:ext cx="3429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2700000" algn="ctr" rotWithShape="0">
                    <a:schemeClr val="bg2">
                      <a:alpha val="74998"/>
                    </a:schemeClr>
                  </a:outerShdw>
                </a:effectLst>
              </a14:hiddenEffects>
            </a:ext>
          </a:extLst>
        </p:spPr>
        <p:txBody>
          <a:bodyPr/>
          <a:lstStyle/>
          <a:p>
            <a:pPr algn="ctr" eaLnBrk="0" hangingPunct="0">
              <a:defRPr/>
            </a:pPr>
            <a:r>
              <a:rPr lang="en-US" sz="3200" b="1">
                <a:solidFill>
                  <a:schemeClr val="bg1"/>
                </a:solidFill>
                <a:latin typeface="Arial" charset="0"/>
              </a:rPr>
              <a:t>Wear a head covering when prophesying</a:t>
            </a:r>
            <a:endParaRPr lang="en-US" sz="3200" b="1">
              <a:solidFill>
                <a:srgbClr val="FFFF00"/>
              </a:solidFill>
              <a:latin typeface="Arial" charset="0"/>
            </a:endParaRPr>
          </a:p>
        </p:txBody>
      </p:sp>
      <p:sp>
        <p:nvSpPr>
          <p:cNvPr id="279561" name="Rectangle 9"/>
          <p:cNvSpPr>
            <a:spLocks noGrp="1" noChangeArrowheads="1"/>
          </p:cNvSpPr>
          <p:nvPr/>
        </p:nvSpPr>
        <p:spPr bwMode="auto">
          <a:xfrm>
            <a:off x="3810000" y="1981200"/>
            <a:ext cx="5010150" cy="609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2700000" algn="ctr" rotWithShape="0">
                    <a:schemeClr val="bg2">
                      <a:alpha val="74998"/>
                    </a:schemeClr>
                  </a:outerShdw>
                </a:effectLst>
              </a14:hiddenEffects>
            </a:ext>
          </a:extLst>
        </p:spPr>
        <p:txBody>
          <a:bodyPr/>
          <a:lstStyle/>
          <a:p>
            <a:pPr algn="ctr" eaLnBrk="0" hangingPunct="0">
              <a:defRPr/>
            </a:pPr>
            <a:r>
              <a:rPr lang="en-US" sz="3200" b="1" dirty="0">
                <a:solidFill>
                  <a:schemeClr val="bg1"/>
                </a:solidFill>
                <a:latin typeface="Arial" charset="0"/>
              </a:rPr>
              <a:t>1 Cor. 14; 1 Tim. 2</a:t>
            </a:r>
          </a:p>
        </p:txBody>
      </p:sp>
      <p:pic>
        <p:nvPicPr>
          <p:cNvPr id="279563" name="Picture 11" descr="97101019"/>
          <p:cNvPicPr>
            <a:picLocks noChangeAspect="1" noChangeArrowheads="1"/>
          </p:cNvPicPr>
          <p:nvPr/>
        </p:nvPicPr>
        <p:blipFill>
          <a:blip r:embed="rId4">
            <a:extLst>
              <a:ext uri="{28A0092B-C50C-407E-A947-70E740481C1C}">
                <a14:useLocalDpi xmlns:a14="http://schemas.microsoft.com/office/drawing/2010/main" val="0"/>
              </a:ext>
            </a:extLst>
          </a:blip>
          <a:srcRect b="24445"/>
          <a:stretch>
            <a:fillRect/>
          </a:stretch>
        </p:blipFill>
        <p:spPr bwMode="auto">
          <a:xfrm>
            <a:off x="685800" y="4267200"/>
            <a:ext cx="21431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64" name="WordArt 12"/>
          <p:cNvSpPr>
            <a:spLocks noChangeArrowheads="1" noChangeShapeType="1" noTextEdit="1"/>
          </p:cNvSpPr>
          <p:nvPr/>
        </p:nvSpPr>
        <p:spPr bwMode="auto">
          <a:xfrm>
            <a:off x="3035300" y="1981200"/>
            <a:ext cx="774700" cy="1328738"/>
          </a:xfrm>
          <a:prstGeom prst="rect">
            <a:avLst/>
          </a:prstGeom>
        </p:spPr>
        <p:txBody>
          <a:bodyPr wrap="none" fromWordArt="1">
            <a:prstTxWarp prst="textDoubleWave1">
              <a:avLst>
                <a:gd name="adj1" fmla="val 6500"/>
                <a:gd name="adj2" fmla="val 0"/>
              </a:avLst>
            </a:prstTxWarp>
          </a:bodyPr>
          <a:lstStyle/>
          <a:p>
            <a:pPr algn="ctr"/>
            <a:r>
              <a:rPr lang="mr-IN"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55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9560">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7956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7956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79558">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79558">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79558">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0" fill="hold" grpId="0" nodeType="clickEffect">
                                  <p:stCondLst>
                                    <p:cond delay="0"/>
                                  </p:stCondLst>
                                  <p:childTnLst>
                                    <p:set>
                                      <p:cBhvr>
                                        <p:cTn id="32" dur="1" fill="hold">
                                          <p:stCondLst>
                                            <p:cond delay="499"/>
                                          </p:stCondLst>
                                        </p:cTn>
                                        <p:tgtEl>
                                          <p:spTgt spid="279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8" grpId="0" build="p" autoUpdateAnimBg="0"/>
      <p:bldP spid="279559" grpId="0" animBg="1" autoUpdateAnimBg="0"/>
      <p:bldP spid="279560" grpId="0" build="p" autoUpdateAnimBg="0"/>
      <p:bldP spid="279561" grpId="0" animBg="1" autoUpdateAnimBg="0"/>
      <p:bldP spid="27956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082" name="Picture 8" descr="womanpreacher"/>
          <p:cNvPicPr>
            <a:picLocks noChangeAspect="1" noChangeArrowheads="1"/>
          </p:cNvPicPr>
          <p:nvPr/>
        </p:nvPicPr>
        <p:blipFill>
          <a:blip r:embed="rId3">
            <a:extLst>
              <a:ext uri="{28A0092B-C50C-407E-A947-70E740481C1C}">
                <a14:useLocalDpi xmlns:a14="http://schemas.microsoft.com/office/drawing/2010/main" val="0"/>
              </a:ext>
            </a:extLst>
          </a:blip>
          <a:srcRect b="-1880"/>
          <a:stretch>
            <a:fillRect/>
          </a:stretch>
        </p:blipFill>
        <p:spPr bwMode="auto">
          <a:xfrm>
            <a:off x="0" y="0"/>
            <a:ext cx="9144000" cy="774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Rectangle 2"/>
          <p:cNvSpPr>
            <a:spLocks noGrp="1" noChangeArrowheads="1"/>
          </p:cNvSpPr>
          <p:nvPr>
            <p:ph type="title" idx="4294967295"/>
          </p:nvPr>
        </p:nvSpPr>
        <p:spPr>
          <a:xfrm>
            <a:off x="5715000" y="188640"/>
            <a:ext cx="3200400" cy="3429000"/>
          </a:xfrm>
          <a:extLst>
            <a:ext uri="{909E8E84-426E-40dd-AFC4-6F175D3DCCD1}">
              <a14:hiddenFill xmlns:a14="http://schemas.microsoft.com/office/drawing/2010/main">
                <a:solidFill>
                  <a:schemeClr val="tx2"/>
                </a:solidFill>
              </a14:hiddenFill>
            </a:ext>
          </a:extLst>
        </p:spPr>
        <p:txBody>
          <a:bodyPr/>
          <a:lstStyle/>
          <a:p>
            <a:pPr eaLnBrk="1" hangingPunct="1">
              <a:defRPr/>
            </a:pPr>
            <a:r>
              <a:rPr lang="en-US" sz="4000" b="1" dirty="0">
                <a:solidFill>
                  <a:schemeClr val="bg1"/>
                </a:solidFill>
                <a:effectLst>
                  <a:glow rad="139700">
                    <a:schemeClr val="tx1"/>
                  </a:glow>
                </a:effectLst>
                <a:latin typeface="Arial" charset="0"/>
                <a:ea typeface="Osaka" charset="0"/>
                <a:cs typeface="Osaka" charset="0"/>
              </a:rPr>
              <a:t>Why no women preachers at our church?</a:t>
            </a:r>
            <a:endParaRPr lang="en-US" sz="4000" b="1" dirty="0">
              <a:effectLst>
                <a:glow rad="139700">
                  <a:schemeClr val="tx1"/>
                </a:glow>
              </a:effectLst>
              <a:latin typeface="Arial" charset="0"/>
              <a:ea typeface="Osaka" charset="0"/>
              <a:cs typeface="Osaka" charset="0"/>
            </a:endParaRPr>
          </a:p>
        </p:txBody>
      </p:sp>
      <p:sp>
        <p:nvSpPr>
          <p:cNvPr id="174084"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6131" name="Rectangle 2"/>
          <p:cNvSpPr>
            <a:spLocks noGrp="1" noChangeArrowheads="1"/>
          </p:cNvSpPr>
          <p:nvPr>
            <p:ph type="title" idx="4294967295"/>
          </p:nvPr>
        </p:nvSpPr>
        <p:spPr/>
        <p:txBody>
          <a:bodyPr/>
          <a:lstStyle/>
          <a:p>
            <a:pPr eaLnBrk="1" hangingPunct="1"/>
            <a:r>
              <a:rPr lang="en-US">
                <a:latin typeface="Arial" charset="0"/>
                <a:ea typeface="Osaka" charset="0"/>
                <a:cs typeface="Osaka" charset="0"/>
              </a:rPr>
              <a:t>Reasons women can’t preach in church</a:t>
            </a:r>
          </a:p>
        </p:txBody>
      </p:sp>
      <p:sp>
        <p:nvSpPr>
          <p:cNvPr id="176132"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57030" name="Picture 6" descr="womenPastorsRetreat-7202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2438400"/>
            <a:ext cx="50546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3" name="Picture 9" descr="womanIllustrationYoungWomanSpeak600"/>
          <p:cNvPicPr>
            <a:picLocks noChangeAspect="1" noChangeArrowheads="1"/>
          </p:cNvPicPr>
          <p:nvPr/>
        </p:nvPicPr>
        <p:blipFill>
          <a:blip r:embed="rId4">
            <a:extLst>
              <a:ext uri="{28A0092B-C50C-407E-A947-70E740481C1C}">
                <a14:useLocalDpi xmlns:a14="http://schemas.microsoft.com/office/drawing/2010/main" val="0"/>
              </a:ext>
            </a:extLst>
          </a:blip>
          <a:srcRect b="17000"/>
          <a:stretch>
            <a:fillRect/>
          </a:stretch>
        </p:blipFill>
        <p:spPr bwMode="auto">
          <a:xfrm>
            <a:off x="0" y="2286000"/>
            <a:ext cx="4241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2" name="Picture 8" descr="womanpreacherjamie_wash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0"/>
            <a:ext cx="3581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Picture 7" descr="womanve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143000"/>
            <a:ext cx="197167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57033"/>
                                        </p:tgtEl>
                                        <p:attrNameLst>
                                          <p:attrName>style.visibility</p:attrName>
                                        </p:attrNameLst>
                                      </p:cBhvr>
                                      <p:to>
                                        <p:strVal val="visible"/>
                                      </p:to>
                                    </p:set>
                                    <p:animEffect transition="in" filter="blinds(horizontal)">
                                      <p:cBhvr>
                                        <p:cTn id="7" dur="2000"/>
                                        <p:tgtEl>
                                          <p:spTgt spid="257033"/>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257032"/>
                                        </p:tgtEl>
                                        <p:attrNameLst>
                                          <p:attrName>style.visibility</p:attrName>
                                        </p:attrNameLst>
                                      </p:cBhvr>
                                      <p:to>
                                        <p:strVal val="visible"/>
                                      </p:to>
                                    </p:set>
                                    <p:animEffect transition="in" filter="blinds(horizontal)">
                                      <p:cBhvr>
                                        <p:cTn id="11" dur="2000"/>
                                        <p:tgtEl>
                                          <p:spTgt spid="257032"/>
                                        </p:tgtEl>
                                      </p:cBhvr>
                                    </p:animEffect>
                                  </p:childTnLst>
                                </p:cTn>
                              </p:par>
                            </p:childTnLst>
                          </p:cTn>
                        </p:par>
                        <p:par>
                          <p:cTn id="12" fill="hold" nodeType="afterGroup">
                            <p:stCondLst>
                              <p:cond delay="4000"/>
                            </p:stCondLst>
                            <p:childTnLst>
                              <p:par>
                                <p:cTn id="13" presetID="3" presetClass="entr" presetSubtype="10" fill="hold" nodeType="afterEffect">
                                  <p:stCondLst>
                                    <p:cond delay="0"/>
                                  </p:stCondLst>
                                  <p:childTnLst>
                                    <p:set>
                                      <p:cBhvr>
                                        <p:cTn id="14" dur="1" fill="hold">
                                          <p:stCondLst>
                                            <p:cond delay="0"/>
                                          </p:stCondLst>
                                        </p:cTn>
                                        <p:tgtEl>
                                          <p:spTgt spid="257031"/>
                                        </p:tgtEl>
                                        <p:attrNameLst>
                                          <p:attrName>style.visibility</p:attrName>
                                        </p:attrNameLst>
                                      </p:cBhvr>
                                      <p:to>
                                        <p:strVal val="visible"/>
                                      </p:to>
                                    </p:set>
                                    <p:animEffect transition="in" filter="blinds(horizontal)">
                                      <p:cBhvr>
                                        <p:cTn id="15" dur="2000"/>
                                        <p:tgtEl>
                                          <p:spTgt spid="257031"/>
                                        </p:tgtEl>
                                      </p:cBhvr>
                                    </p:animEffect>
                                  </p:childTnLst>
                                </p:cTn>
                              </p:par>
                            </p:childTnLst>
                          </p:cTn>
                        </p:par>
                        <p:par>
                          <p:cTn id="16" fill="hold" nodeType="afterGroup">
                            <p:stCondLst>
                              <p:cond delay="6000"/>
                            </p:stCondLst>
                            <p:childTnLst>
                              <p:par>
                                <p:cTn id="17" presetID="3" presetClass="entr" presetSubtype="10" fill="hold" nodeType="afterEffect">
                                  <p:stCondLst>
                                    <p:cond delay="0"/>
                                  </p:stCondLst>
                                  <p:childTnLst>
                                    <p:set>
                                      <p:cBhvr>
                                        <p:cTn id="18" dur="1" fill="hold">
                                          <p:stCondLst>
                                            <p:cond delay="0"/>
                                          </p:stCondLst>
                                        </p:cTn>
                                        <p:tgtEl>
                                          <p:spTgt spid="257030"/>
                                        </p:tgtEl>
                                        <p:attrNameLst>
                                          <p:attrName>style.visibility</p:attrName>
                                        </p:attrNameLst>
                                      </p:cBhvr>
                                      <p:to>
                                        <p:strVal val="visible"/>
                                      </p:to>
                                    </p:set>
                                    <p:animEffect transition="in" filter="blinds(horizontal)">
                                      <p:cBhvr>
                                        <p:cTn id="19" dur="2000"/>
                                        <p:tgtEl>
                                          <p:spTgt spid="257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277813"/>
            <a:ext cx="7772400" cy="1139825"/>
          </a:xfrm>
          <a:solidFill>
            <a:schemeClr val="bg2"/>
          </a:solidFill>
          <a:effectLst>
            <a:outerShdw blurRad="63500" dist="38099" dir="2700000" algn="ctr" rotWithShape="0">
              <a:srgbClr val="000902">
                <a:alpha val="74998"/>
              </a:srgbClr>
            </a:outerShdw>
          </a:effectLst>
        </p:spPr>
        <p:txBody>
          <a:bodyPr/>
          <a:lstStyle/>
          <a:p>
            <a:pPr eaLnBrk="1" hangingPunct="1">
              <a:defRPr/>
            </a:pPr>
            <a:r>
              <a:rPr lang="en-US" dirty="0" smtClean="0">
                <a:solidFill>
                  <a:schemeClr val="tx1"/>
                </a:solidFill>
                <a:effectLst>
                  <a:outerShdw blurRad="38100" dist="38100" dir="2700000" algn="tl">
                    <a:srgbClr val="000203"/>
                  </a:outerShdw>
                </a:effectLst>
                <a:latin typeface="Geneva" charset="0"/>
                <a:cs typeface="+mj-cs"/>
              </a:rPr>
              <a:t>1 Timothy 2:11-15</a:t>
            </a:r>
          </a:p>
        </p:txBody>
      </p:sp>
      <p:pic>
        <p:nvPicPr>
          <p:cNvPr id="277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0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817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288" y="3276600"/>
            <a:ext cx="252571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9" name="Rectangle 5"/>
          <p:cNvSpPr>
            <a:spLocks noChangeArrowheads="1"/>
          </p:cNvSpPr>
          <p:nvPr/>
        </p:nvSpPr>
        <p:spPr bwMode="black">
          <a:xfrm>
            <a:off x="-228600" y="3200400"/>
            <a:ext cx="6858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1588">
              <a:spcBef>
                <a:spcPct val="20000"/>
              </a:spcBef>
              <a:buClr>
                <a:schemeClr val="hlink"/>
              </a:buClr>
              <a:buSzPct val="80000"/>
              <a:buFont typeface="Wingdings" charset="0"/>
              <a:buNone/>
              <a:defRPr/>
            </a:pPr>
            <a:r>
              <a:rPr lang="en-US" sz="2800" b="1" baseline="30000" dirty="0">
                <a:solidFill>
                  <a:schemeClr val="tx1"/>
                </a:solidFill>
                <a:effectLst>
                  <a:glow rad="139700">
                    <a:schemeClr val="bg2"/>
                  </a:glow>
                </a:effectLst>
                <a:latin typeface="Geneva" charset="0"/>
                <a:ea typeface="ＭＳ Ｐゴシック" charset="0"/>
              </a:rPr>
              <a:t>13</a:t>
            </a:r>
            <a:r>
              <a:rPr lang="en-US" sz="2800" b="1" dirty="0">
                <a:solidFill>
                  <a:schemeClr val="tx1"/>
                </a:solidFill>
                <a:effectLst>
                  <a:glow rad="139700">
                    <a:schemeClr val="bg2"/>
                  </a:glow>
                </a:effectLst>
                <a:latin typeface="Geneva" charset="0"/>
                <a:ea typeface="ＭＳ Ｐゴシック" charset="0"/>
              </a:rPr>
              <a:t>For </a:t>
            </a:r>
            <a:r>
              <a:rPr lang="en-US" sz="2800" b="1" dirty="0">
                <a:solidFill>
                  <a:srgbClr val="FFFF00"/>
                </a:solidFill>
                <a:effectLst>
                  <a:glow rad="139700">
                    <a:schemeClr val="bg2"/>
                  </a:glow>
                </a:effectLst>
                <a:latin typeface="Geneva" charset="0"/>
                <a:ea typeface="ＭＳ Ｐゴシック" charset="0"/>
              </a:rPr>
              <a:t>Adam was formed first</a:t>
            </a:r>
            <a:r>
              <a:rPr lang="en-US" sz="2800" b="1" dirty="0">
                <a:solidFill>
                  <a:schemeClr val="tx1"/>
                </a:solidFill>
                <a:effectLst>
                  <a:glow rad="139700">
                    <a:schemeClr val="bg2"/>
                  </a:glow>
                </a:effectLst>
                <a:latin typeface="Geneva" charset="0"/>
                <a:ea typeface="ＭＳ Ｐゴシック" charset="0"/>
              </a:rPr>
              <a:t>, then Eve.  </a:t>
            </a:r>
            <a:r>
              <a:rPr lang="en-US" sz="2800" b="1" baseline="30000" dirty="0">
                <a:solidFill>
                  <a:schemeClr val="tx1"/>
                </a:solidFill>
                <a:effectLst>
                  <a:glow rad="139700">
                    <a:schemeClr val="bg2"/>
                  </a:glow>
                </a:effectLst>
                <a:latin typeface="Geneva" charset="0"/>
                <a:ea typeface="ＭＳ Ｐゴシック" charset="0"/>
              </a:rPr>
              <a:t>14</a:t>
            </a:r>
            <a:r>
              <a:rPr lang="en-US" sz="2800" b="1" dirty="0">
                <a:solidFill>
                  <a:schemeClr val="tx1"/>
                </a:solidFill>
                <a:effectLst>
                  <a:glow rad="139700">
                    <a:schemeClr val="bg2"/>
                  </a:glow>
                </a:effectLst>
                <a:latin typeface="Geneva" charset="0"/>
                <a:ea typeface="ＭＳ Ｐゴシック" charset="0"/>
              </a:rPr>
              <a:t>And Adam was not the one deceived; it was the woman who was </a:t>
            </a:r>
            <a:r>
              <a:rPr lang="en-US" sz="2800" b="1" dirty="0">
                <a:solidFill>
                  <a:srgbClr val="FFFF00"/>
                </a:solidFill>
                <a:effectLst>
                  <a:glow rad="139700">
                    <a:schemeClr val="bg2"/>
                  </a:glow>
                </a:effectLst>
                <a:latin typeface="Geneva" charset="0"/>
                <a:ea typeface="ＭＳ Ｐゴシック" charset="0"/>
              </a:rPr>
              <a:t>deceived</a:t>
            </a:r>
            <a:r>
              <a:rPr lang="en-US" sz="2800" b="1" dirty="0">
                <a:solidFill>
                  <a:schemeClr val="tx1"/>
                </a:solidFill>
                <a:effectLst>
                  <a:glow rad="139700">
                    <a:schemeClr val="bg2"/>
                  </a:glow>
                </a:effectLst>
                <a:latin typeface="Geneva" charset="0"/>
                <a:ea typeface="ＭＳ Ｐゴシック" charset="0"/>
              </a:rPr>
              <a:t> and became a sinner.  </a:t>
            </a:r>
            <a:r>
              <a:rPr lang="en-US" sz="2800" b="1" baseline="30000" dirty="0">
                <a:solidFill>
                  <a:schemeClr val="tx1"/>
                </a:solidFill>
                <a:effectLst>
                  <a:glow rad="139700">
                    <a:schemeClr val="bg2"/>
                  </a:glow>
                </a:effectLst>
                <a:latin typeface="Geneva" charset="0"/>
                <a:ea typeface="ＭＳ Ｐゴシック" charset="0"/>
              </a:rPr>
              <a:t>15</a:t>
            </a:r>
            <a:r>
              <a:rPr lang="en-US" sz="2800" b="1" dirty="0">
                <a:solidFill>
                  <a:schemeClr val="tx1"/>
                </a:solidFill>
                <a:effectLst>
                  <a:glow rad="139700">
                    <a:schemeClr val="bg2"/>
                  </a:glow>
                </a:effectLst>
                <a:latin typeface="Geneva" charset="0"/>
                <a:ea typeface="ＭＳ Ｐゴシック" charset="0"/>
              </a:rPr>
              <a:t>But women {Gr. she} will be saved {or restored} through </a:t>
            </a:r>
            <a:r>
              <a:rPr lang="en-US" sz="2800" b="1" dirty="0">
                <a:solidFill>
                  <a:srgbClr val="FFFF00"/>
                </a:solidFill>
                <a:effectLst>
                  <a:glow rad="139700">
                    <a:schemeClr val="bg2"/>
                  </a:glow>
                </a:effectLst>
                <a:latin typeface="Geneva" charset="0"/>
                <a:ea typeface="ＭＳ Ｐゴシック" charset="0"/>
              </a:rPr>
              <a:t>childbearing</a:t>
            </a:r>
            <a:r>
              <a:rPr lang="en-US" sz="2800" b="1" dirty="0">
                <a:solidFill>
                  <a:schemeClr val="tx1"/>
                </a:solidFill>
                <a:effectLst>
                  <a:glow rad="139700">
                    <a:schemeClr val="bg2"/>
                  </a:glow>
                </a:effectLst>
                <a:latin typeface="Geneva" charset="0"/>
                <a:ea typeface="ＭＳ Ｐゴシック" charset="0"/>
              </a:rPr>
              <a:t>-- if they continue in faith, love and holiness with propriety.</a:t>
            </a:r>
          </a:p>
        </p:txBody>
      </p:sp>
      <p:sp>
        <p:nvSpPr>
          <p:cNvPr id="277510" name="Rectangle 6"/>
          <p:cNvSpPr>
            <a:spLocks noGrp="1" noChangeArrowheads="1"/>
          </p:cNvSpPr>
          <p:nvPr>
            <p:ph type="body" idx="1"/>
          </p:nvPr>
        </p:nvSpPr>
        <p:spPr>
          <a:xfrm>
            <a:off x="-228600" y="1565275"/>
            <a:ext cx="9601200" cy="1503363"/>
          </a:xfrm>
        </p:spPr>
        <p:txBody>
          <a:bodyPr/>
          <a:lstStyle/>
          <a:p>
            <a:pPr indent="-1588" eaLnBrk="1" hangingPunct="1">
              <a:buFont typeface="Wingdings" charset="0"/>
              <a:buNone/>
              <a:defRPr/>
            </a:pPr>
            <a:r>
              <a:rPr lang="en-US" sz="2800" b="1" baseline="30000" smtClean="0">
                <a:effectLst>
                  <a:glow rad="139700">
                    <a:schemeClr val="bg2"/>
                  </a:glow>
                  <a:outerShdw blurRad="38100" dist="38100" dir="2700000" algn="tl">
                    <a:srgbClr val="000000"/>
                  </a:outerShdw>
                </a:effectLst>
                <a:latin typeface="Geneva" charset="0"/>
                <a:cs typeface="+mn-cs"/>
              </a:rPr>
              <a:t>11</a:t>
            </a:r>
            <a:r>
              <a:rPr lang="en-US" sz="2800" b="1" smtClean="0">
                <a:effectLst>
                  <a:glow rad="139700">
                    <a:schemeClr val="bg2"/>
                  </a:glow>
                  <a:outerShdw blurRad="38100" dist="38100" dir="2700000" algn="tl">
                    <a:srgbClr val="000000"/>
                  </a:outerShdw>
                </a:effectLst>
                <a:latin typeface="Geneva" charset="0"/>
                <a:cs typeface="+mn-cs"/>
              </a:rPr>
              <a:t>A woman should learn in quietness and full submission.  </a:t>
            </a:r>
            <a:r>
              <a:rPr lang="en-US" sz="2800" b="1" baseline="30000" smtClean="0">
                <a:effectLst>
                  <a:glow rad="139700">
                    <a:schemeClr val="bg2"/>
                  </a:glow>
                  <a:outerShdw blurRad="38100" dist="38100" dir="2700000" algn="tl">
                    <a:srgbClr val="000000"/>
                  </a:outerShdw>
                </a:effectLst>
                <a:latin typeface="Geneva" charset="0"/>
                <a:cs typeface="+mn-cs"/>
              </a:rPr>
              <a:t>12</a:t>
            </a:r>
            <a:r>
              <a:rPr lang="en-US" sz="2800" b="1" smtClean="0">
                <a:effectLst>
                  <a:glow rad="139700">
                    <a:schemeClr val="bg2"/>
                  </a:glow>
                  <a:outerShdw blurRad="38100" dist="38100" dir="2700000" algn="tl">
                    <a:srgbClr val="000000"/>
                  </a:outerShdw>
                </a:effectLst>
                <a:latin typeface="Geneva" charset="0"/>
                <a:cs typeface="+mn-cs"/>
              </a:rPr>
              <a:t>I do not permit a woman to teach or to have authority over a man; she must be silent.  </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0226" name="Rectangle 2"/>
          <p:cNvSpPr>
            <a:spLocks noGrp="1" noChangeArrowheads="1"/>
          </p:cNvSpPr>
          <p:nvPr>
            <p:ph type="title" idx="4294967295"/>
          </p:nvPr>
        </p:nvSpPr>
        <p:spPr>
          <a:xfrm>
            <a:off x="457200" y="274638"/>
            <a:ext cx="8229600" cy="1706562"/>
          </a:xfrm>
        </p:spPr>
        <p:txBody>
          <a:bodyPr/>
          <a:lstStyle/>
          <a:p>
            <a:pPr eaLnBrk="1" hangingPunct="1"/>
            <a:r>
              <a:rPr lang="en-US">
                <a:solidFill>
                  <a:schemeClr val="bg1"/>
                </a:solidFill>
                <a:latin typeface="Arial" charset="0"/>
                <a:ea typeface="ＭＳ Ｐゴシック" charset="0"/>
              </a:rPr>
              <a:t>II. </a:t>
            </a:r>
            <a:r>
              <a:rPr lang="en-US">
                <a:solidFill>
                  <a:srgbClr val="FFFF00"/>
                </a:solidFill>
                <a:latin typeface="Arial" charset="0"/>
                <a:ea typeface="ＭＳ Ｐゴシック" charset="0"/>
              </a:rPr>
              <a:t>Discipline</a:t>
            </a:r>
            <a:r>
              <a:rPr lang="en-US">
                <a:solidFill>
                  <a:schemeClr val="bg1"/>
                </a:solidFill>
                <a:latin typeface="Arial" charset="0"/>
                <a:ea typeface="ＭＳ Ｐゴシック" charset="0"/>
              </a:rPr>
              <a:t> those who disobey Christ’s speaking limitations </a:t>
            </a:r>
            <a:br>
              <a:rPr lang="en-US">
                <a:solidFill>
                  <a:schemeClr val="bg1"/>
                </a:solidFill>
                <a:latin typeface="Arial" charset="0"/>
                <a:ea typeface="ＭＳ Ｐゴシック" charset="0"/>
              </a:rPr>
            </a:br>
            <a:r>
              <a:rPr lang="en-US">
                <a:solidFill>
                  <a:schemeClr val="bg1"/>
                </a:solidFill>
                <a:latin typeface="Arial" charset="0"/>
                <a:ea typeface="ＭＳ Ｐゴシック" charset="0"/>
              </a:rPr>
              <a:t>(36-38)</a:t>
            </a:r>
          </a:p>
        </p:txBody>
      </p:sp>
      <p:sp>
        <p:nvSpPr>
          <p:cNvPr id="180227"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0228" name="Picture 5" descr="block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40449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547" name="Rectangle 2"/>
          <p:cNvSpPr>
            <a:spLocks noGrp="1" noChangeArrowheads="1"/>
          </p:cNvSpPr>
          <p:nvPr>
            <p:ph type="title" idx="4294967295"/>
          </p:nvPr>
        </p:nvSpPr>
        <p:spPr/>
        <p:txBody>
          <a:bodyPr/>
          <a:lstStyle/>
          <a:p>
            <a:pPr eaLnBrk="1" hangingPunct="1"/>
            <a:r>
              <a:rPr lang="en-US">
                <a:solidFill>
                  <a:schemeClr val="bg1"/>
                </a:solidFill>
                <a:latin typeface="Arial" charset="0"/>
                <a:ea typeface="Osaka" charset="0"/>
                <a:cs typeface="Osaka" charset="0"/>
              </a:rPr>
              <a:t>God’s Creative Order 1</a:t>
            </a:r>
            <a:endParaRPr lang="en-US">
              <a:latin typeface="Arial" charset="0"/>
              <a:ea typeface="Osaka" charset="0"/>
              <a:cs typeface="Osaka" charset="0"/>
            </a:endParaRPr>
          </a:p>
        </p:txBody>
      </p:sp>
      <p:sp>
        <p:nvSpPr>
          <p:cNvPr id="10854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8549" name="Picture 6" descr="image006-1"/>
          <p:cNvPicPr>
            <a:picLocks noChangeAspect="1" noChangeArrowheads="1"/>
          </p:cNvPicPr>
          <p:nvPr/>
        </p:nvPicPr>
        <p:blipFill>
          <a:blip r:embed="rId3">
            <a:extLst>
              <a:ext uri="{28A0092B-C50C-407E-A947-70E740481C1C}">
                <a14:useLocalDpi xmlns:a14="http://schemas.microsoft.com/office/drawing/2010/main" val="0"/>
              </a:ext>
            </a:extLst>
          </a:blip>
          <a:srcRect r="11111"/>
          <a:stretch>
            <a:fillRect/>
          </a:stretch>
        </p:blipFill>
        <p:spPr bwMode="auto">
          <a:xfrm>
            <a:off x="0" y="0"/>
            <a:ext cx="9144000"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2275" name="Picture 8" descr="man&amp;womanworshippers"/>
          <p:cNvPicPr>
            <a:picLocks noChangeAspect="1" noChangeArrowheads="1"/>
          </p:cNvPicPr>
          <p:nvPr/>
        </p:nvPicPr>
        <p:blipFill>
          <a:blip r:embed="rId3">
            <a:lum bright="-12000"/>
            <a:extLst>
              <a:ext uri="{28A0092B-C50C-407E-A947-70E740481C1C}">
                <a14:useLocalDpi xmlns:a14="http://schemas.microsoft.com/office/drawing/2010/main" val="0"/>
              </a:ext>
            </a:extLst>
          </a:blip>
          <a:srcRect t="7300"/>
          <a:stretch>
            <a:fillRect/>
          </a:stretch>
        </p:blipFill>
        <p:spPr bwMode="auto">
          <a:xfrm>
            <a:off x="0" y="0"/>
            <a:ext cx="91440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Rectangle 2"/>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charset="0"/>
                <a:ea typeface="Osaka" charset="0"/>
                <a:cs typeface="Osaka" charset="0"/>
              </a:rPr>
              <a:t>Equal Speaking in Church?</a:t>
            </a:r>
            <a:endParaRPr lang="en-US">
              <a:latin typeface="Arial" charset="0"/>
              <a:ea typeface="Osaka" charset="0"/>
              <a:cs typeface="Osaka" charset="0"/>
            </a:endParaRPr>
          </a:p>
        </p:txBody>
      </p:sp>
      <p:sp>
        <p:nvSpPr>
          <p:cNvPr id="182277"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9081" name="Rectangle 2"/>
          <p:cNvSpPr>
            <a:spLocks noChangeArrowheads="1"/>
          </p:cNvSpPr>
          <p:nvPr/>
        </p:nvSpPr>
        <p:spPr bwMode="auto">
          <a:xfrm>
            <a:off x="0" y="3657600"/>
            <a:ext cx="9144000" cy="3200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90000"/>
              </a:lnSpc>
              <a:defRPr/>
            </a:pPr>
            <a:r>
              <a:rPr lang="en-US" sz="3200" baseline="30000">
                <a:solidFill>
                  <a:schemeClr val="bg1"/>
                </a:solidFill>
                <a:latin typeface="Arial" charset="0"/>
              </a:rPr>
              <a:t>36</a:t>
            </a:r>
            <a:r>
              <a:rPr lang="en-US" sz="3200">
                <a:solidFill>
                  <a:schemeClr val="bg1"/>
                </a:solidFill>
                <a:latin typeface="Arial" charset="0"/>
              </a:rPr>
              <a:t>Or do you think God’s word originated with you Corinthians? Are you the only ones to whom it was given? </a:t>
            </a:r>
            <a:r>
              <a:rPr lang="en-US" sz="3200" baseline="30000">
                <a:solidFill>
                  <a:schemeClr val="bg1"/>
                </a:solidFill>
                <a:latin typeface="Arial" charset="0"/>
              </a:rPr>
              <a:t>37</a:t>
            </a:r>
            <a:r>
              <a:rPr lang="en-US" sz="3200">
                <a:solidFill>
                  <a:schemeClr val="bg1"/>
                </a:solidFill>
                <a:latin typeface="Arial" charset="0"/>
              </a:rPr>
              <a:t>If you claim to be a prophet or think you are spiritual, you should recognize that what I am saying is a command from the Lord himself. </a:t>
            </a:r>
            <a:r>
              <a:rPr lang="en-US" sz="3200" baseline="30000">
                <a:solidFill>
                  <a:schemeClr val="bg1"/>
                </a:solidFill>
                <a:latin typeface="Arial" charset="0"/>
              </a:rPr>
              <a:t>38</a:t>
            </a:r>
            <a:r>
              <a:rPr lang="en-US" sz="3200">
                <a:solidFill>
                  <a:schemeClr val="bg1"/>
                </a:solidFill>
                <a:latin typeface="Arial" charset="0"/>
              </a:rPr>
              <a:t>But if you do not recognize this, you yourself will not be recognized.</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8" descr="bibleo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0" y="274638"/>
            <a:ext cx="9144000" cy="1706562"/>
          </a:xfrm>
          <a:effectLst>
            <a:outerShdw blurRad="63500" dist="35921" dir="2700000" algn="ctr" rotWithShape="0">
              <a:schemeClr val="tx1">
                <a:alpha val="74998"/>
              </a:schemeClr>
            </a:outerShdw>
          </a:effectLst>
        </p:spPr>
        <p:txBody>
          <a:bodyPr/>
          <a:lstStyle/>
          <a:p>
            <a:pPr eaLnBrk="1" hangingPunct="1">
              <a:defRPr/>
            </a:pPr>
            <a:r>
              <a:rPr lang="en-US" smtClean="0">
                <a:solidFill>
                  <a:schemeClr val="bg1"/>
                </a:solidFill>
                <a:cs typeface="+mj-cs"/>
              </a:rPr>
              <a:t>III. Emphasize prophecy without totally </a:t>
            </a:r>
            <a:r>
              <a:rPr lang="en-US" smtClean="0">
                <a:solidFill>
                  <a:srgbClr val="FFFF00"/>
                </a:solidFill>
                <a:cs typeface="+mj-cs"/>
              </a:rPr>
              <a:t>excluding</a:t>
            </a:r>
            <a:r>
              <a:rPr lang="en-US" smtClean="0">
                <a:solidFill>
                  <a:schemeClr val="bg1"/>
                </a:solidFill>
                <a:cs typeface="+mj-cs"/>
              </a:rPr>
              <a:t> tongues (39-40).</a:t>
            </a:r>
            <a:endParaRPr lang="en-US" u="sng" smtClean="0">
              <a:solidFill>
                <a:schemeClr val="tx1"/>
              </a:solidFill>
              <a:latin typeface="Times" charset="0"/>
              <a:cs typeface="+mj-cs"/>
            </a:endParaRPr>
          </a:p>
        </p:txBody>
      </p:sp>
      <p:sp>
        <p:nvSpPr>
          <p:cNvPr id="184323"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3783" name="Rectangle 2"/>
          <p:cNvSpPr>
            <a:spLocks noChangeArrowheads="1"/>
          </p:cNvSpPr>
          <p:nvPr/>
        </p:nvSpPr>
        <p:spPr bwMode="auto">
          <a:xfrm>
            <a:off x="304800" y="2057400"/>
            <a:ext cx="8839200" cy="38100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600" baseline="30000">
                <a:solidFill>
                  <a:schemeClr val="bg1"/>
                </a:solidFill>
                <a:latin typeface="Arial" charset="0"/>
                <a:ea typeface="ＭＳ Ｐゴシック" charset="0"/>
              </a:rPr>
              <a:t>39</a:t>
            </a:r>
            <a:r>
              <a:rPr lang="en-US" sz="3600">
                <a:solidFill>
                  <a:schemeClr val="bg1"/>
                </a:solidFill>
                <a:latin typeface="Arial" charset="0"/>
                <a:ea typeface="ＭＳ Ｐゴシック" charset="0"/>
              </a:rPr>
              <a:t>So, my dear brothers and sisters, be eager to prophesy, and don’t forbid speaking in tongues. </a:t>
            </a:r>
            <a:r>
              <a:rPr lang="en-US" sz="3600" baseline="30000">
                <a:solidFill>
                  <a:schemeClr val="bg1"/>
                </a:solidFill>
                <a:latin typeface="Arial" charset="0"/>
                <a:ea typeface="ＭＳ Ｐゴシック" charset="0"/>
              </a:rPr>
              <a:t>40</a:t>
            </a:r>
            <a:r>
              <a:rPr lang="en-US" sz="3600">
                <a:solidFill>
                  <a:schemeClr val="bg1"/>
                </a:solidFill>
                <a:latin typeface="Arial" charset="0"/>
                <a:ea typeface="ＭＳ Ｐゴシック" charset="0"/>
              </a:rPr>
              <a:t>But be sure that everything is done properly and in order.</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6371" name="Rectangle 2"/>
          <p:cNvSpPr>
            <a:spLocks noGrp="1" noChangeArrowheads="1"/>
          </p:cNvSpPr>
          <p:nvPr>
            <p:ph type="title" idx="4294967295"/>
          </p:nvPr>
        </p:nvSpPr>
        <p:spPr/>
        <p:txBody>
          <a:bodyPr/>
          <a:lstStyle/>
          <a:p>
            <a:pPr eaLnBrk="1" hangingPunct="1"/>
            <a:r>
              <a:rPr lang="en-US">
                <a:latin typeface="Arial" charset="0"/>
                <a:ea typeface="Osaka" charset="0"/>
                <a:cs typeface="Osaka" charset="0"/>
              </a:rPr>
              <a:t>Black</a:t>
            </a:r>
          </a:p>
        </p:txBody>
      </p:sp>
      <p:sp>
        <p:nvSpPr>
          <p:cNvPr id="186372" name="Rectangle 3"/>
          <p:cNvSpPr>
            <a:spLocks noGrp="1" noChangeArrowheads="1"/>
          </p:cNvSpPr>
          <p:nvPr>
            <p:ph type="body" idx="4294967295"/>
          </p:nvPr>
        </p:nvSpPr>
        <p:spPr/>
        <p:txBody>
          <a:bodyPr/>
          <a:lstStyle/>
          <a:p>
            <a:pPr eaLnBrk="1" hangingPunct="1"/>
            <a:endParaRPr lang="en-US">
              <a:latin typeface="Arial" charset="0"/>
              <a:ea typeface="Osaka" charset="0"/>
              <a:cs typeface="Osaka" charset="0"/>
            </a:endParaRPr>
          </a:p>
        </p:txBody>
      </p:sp>
      <p:sp>
        <p:nvSpPr>
          <p:cNvPr id="186373"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8418" name="Group 9"/>
          <p:cNvGrpSpPr>
            <a:grpSpLocks/>
          </p:cNvGrpSpPr>
          <p:nvPr/>
        </p:nvGrpSpPr>
        <p:grpSpPr bwMode="auto">
          <a:xfrm>
            <a:off x="0" y="0"/>
            <a:ext cx="9144000" cy="6858000"/>
            <a:chOff x="0" y="0"/>
            <a:chExt cx="5760" cy="4320"/>
          </a:xfrm>
        </p:grpSpPr>
        <p:pic>
          <p:nvPicPr>
            <p:cNvPr id="188423" name="Picture 6" descr="worship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0"/>
              <a:ext cx="5760" cy="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3" name="Rectangle 7"/>
            <p:cNvSpPr>
              <a:spLocks noChangeArrowheads="1"/>
            </p:cNvSpPr>
            <p:nvPr/>
          </p:nvSpPr>
          <p:spPr bwMode="auto">
            <a:xfrm>
              <a:off x="1776" y="0"/>
              <a:ext cx="240" cy="432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234504" name="Rectangle 8"/>
            <p:cNvSpPr>
              <a:spLocks noChangeArrowheads="1"/>
            </p:cNvSpPr>
            <p:nvPr/>
          </p:nvSpPr>
          <p:spPr bwMode="auto">
            <a:xfrm>
              <a:off x="3744" y="0"/>
              <a:ext cx="240" cy="432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grpSp>
      <p:sp>
        <p:nvSpPr>
          <p:cNvPr id="234499" name="Rectangle 2"/>
          <p:cNvSpPr>
            <a:spLocks noGrp="1" noChangeArrowheads="1"/>
          </p:cNvSpPr>
          <p:nvPr>
            <p:ph type="title" idx="4294967295"/>
          </p:nvPr>
        </p:nvSpPr>
        <p:spPr>
          <a:xfrm>
            <a:off x="-36513" y="-71438"/>
            <a:ext cx="9324976" cy="836613"/>
          </a:xfrm>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dirty="0">
                <a:solidFill>
                  <a:schemeClr val="bg1"/>
                </a:solidFill>
                <a:latin typeface="Arial" charset="0"/>
                <a:ea typeface="Osaka" charset="0"/>
                <a:cs typeface="Osaka" charset="0"/>
              </a:rPr>
              <a:t>Main Idea</a:t>
            </a:r>
            <a:endParaRPr lang="en-US" dirty="0">
              <a:latin typeface="Arial" charset="0"/>
              <a:ea typeface="Osaka" charset="0"/>
              <a:cs typeface="Osaka" charset="0"/>
            </a:endParaRPr>
          </a:p>
        </p:txBody>
      </p:sp>
      <p:sp>
        <p:nvSpPr>
          <p:cNvPr id="18842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4506" name="Rectangle 2"/>
          <p:cNvSpPr>
            <a:spLocks noChangeArrowheads="1"/>
          </p:cNvSpPr>
          <p:nvPr/>
        </p:nvSpPr>
        <p:spPr bwMode="auto">
          <a:xfrm>
            <a:off x="0" y="6096000"/>
            <a:ext cx="9144000" cy="685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600">
                <a:solidFill>
                  <a:schemeClr val="bg1"/>
                </a:solidFill>
                <a:latin typeface="Arial" charset="0"/>
              </a:rPr>
              <a:t>… is aided by having speaking </a:t>
            </a:r>
            <a:r>
              <a:rPr lang="en-US" sz="3600">
                <a:solidFill>
                  <a:srgbClr val="FFF30D"/>
                </a:solidFill>
                <a:latin typeface="Arial" charset="0"/>
              </a:rPr>
              <a:t>limitations</a:t>
            </a:r>
            <a:r>
              <a:rPr lang="en-US" sz="3600">
                <a:solidFill>
                  <a:schemeClr val="bg1"/>
                </a:solidFill>
                <a:latin typeface="Arial" charset="0"/>
              </a:rPr>
              <a:t> </a:t>
            </a:r>
          </a:p>
        </p:txBody>
      </p:sp>
      <p:sp>
        <p:nvSpPr>
          <p:cNvPr id="234507" name="Rectangle 2"/>
          <p:cNvSpPr>
            <a:spLocks noChangeArrowheads="1"/>
          </p:cNvSpPr>
          <p:nvPr/>
        </p:nvSpPr>
        <p:spPr bwMode="auto">
          <a:xfrm>
            <a:off x="762000" y="2971800"/>
            <a:ext cx="7772400" cy="1143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12900" dirty="0">
                <a:solidFill>
                  <a:schemeClr val="bg1"/>
                </a:solidFill>
                <a:effectLst>
                  <a:glow rad="152400">
                    <a:schemeClr val="tx1"/>
                  </a:glow>
                </a:effectLst>
                <a:latin typeface="Arial" charset="0"/>
              </a:rPr>
              <a:t>Orderly</a:t>
            </a:r>
            <a:endParaRPr lang="en-US" dirty="0">
              <a:effectLst>
                <a:glow rad="152400">
                  <a:schemeClr val="tx1"/>
                </a:glow>
              </a:effectLst>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0466" name="Picture 6" descr="tongues chartdata_on_charisma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2"/>
          <p:cNvSpPr>
            <a:spLocks noGrp="1" noChangeArrowheads="1"/>
          </p:cNvSpPr>
          <p:nvPr>
            <p:ph type="title" idx="4294967295"/>
          </p:nvPr>
        </p:nvSpPr>
        <p:spPr>
          <a:xfrm>
            <a:off x="0" y="0"/>
            <a:ext cx="9144000" cy="1295400"/>
          </a:xfrm>
          <a:solidFill>
            <a:schemeClr val="tx1"/>
          </a:solidFill>
        </p:spPr>
        <p:txBody>
          <a:bodyPr/>
          <a:lstStyle/>
          <a:p>
            <a:pPr eaLnBrk="1" hangingPunct="1"/>
            <a:r>
              <a:rPr lang="en-US" sz="3200">
                <a:solidFill>
                  <a:schemeClr val="bg1"/>
                </a:solidFill>
                <a:latin typeface="Arial" charset="0"/>
                <a:ea typeface="Osaka" charset="0"/>
                <a:cs typeface="Osaka" charset="0"/>
              </a:rPr>
              <a:t>Pentecostals/ Charismatics as a Percent </a:t>
            </a:r>
            <a:br>
              <a:rPr lang="en-US" sz="3200">
                <a:solidFill>
                  <a:schemeClr val="bg1"/>
                </a:solidFill>
                <a:latin typeface="Arial" charset="0"/>
                <a:ea typeface="Osaka" charset="0"/>
                <a:cs typeface="Osaka" charset="0"/>
              </a:rPr>
            </a:br>
            <a:r>
              <a:rPr lang="en-US" sz="3200">
                <a:solidFill>
                  <a:schemeClr val="bg1"/>
                </a:solidFill>
                <a:latin typeface="Arial" charset="0"/>
                <a:ea typeface="Osaka" charset="0"/>
                <a:cs typeface="Osaka" charset="0"/>
              </a:rPr>
              <a:t>of the Total Number of Christians</a:t>
            </a:r>
            <a:endParaRPr lang="en-US">
              <a:latin typeface="Arial" charset="0"/>
              <a:ea typeface="Osaka" charset="0"/>
              <a:cs typeface="Osaka" charset="0"/>
            </a:endParaRPr>
          </a:p>
        </p:txBody>
      </p:sp>
      <p:sp>
        <p:nvSpPr>
          <p:cNvPr id="19046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2515" name="Rectangle 2"/>
          <p:cNvSpPr>
            <a:spLocks noGrp="1" noChangeArrowheads="1"/>
          </p:cNvSpPr>
          <p:nvPr>
            <p:ph type="title" idx="4294967295"/>
          </p:nvPr>
        </p:nvSpPr>
        <p:spPr>
          <a:xfrm>
            <a:off x="914400" y="3962400"/>
            <a:ext cx="7239000" cy="1676400"/>
          </a:xfrm>
        </p:spPr>
        <p:txBody>
          <a:bodyPr/>
          <a:lstStyle/>
          <a:p>
            <a:pPr eaLnBrk="1" hangingPunct="1"/>
            <a:r>
              <a:rPr lang="en-US" sz="5400">
                <a:solidFill>
                  <a:schemeClr val="bg1"/>
                </a:solidFill>
                <a:latin typeface="Arial" charset="0"/>
                <a:ea typeface="Osaka" charset="0"/>
                <a:cs typeface="Osaka" charset="0"/>
              </a:rPr>
              <a:t>How can we be </a:t>
            </a:r>
            <a:br>
              <a:rPr lang="en-US" sz="5400">
                <a:solidFill>
                  <a:schemeClr val="bg1"/>
                </a:solidFill>
                <a:latin typeface="Arial" charset="0"/>
                <a:ea typeface="Osaka" charset="0"/>
                <a:cs typeface="Osaka" charset="0"/>
              </a:rPr>
            </a:br>
            <a:r>
              <a:rPr lang="en-US" sz="5400">
                <a:solidFill>
                  <a:schemeClr val="bg1"/>
                </a:solidFill>
                <a:latin typeface="Arial" charset="0"/>
                <a:ea typeface="Osaka" charset="0"/>
                <a:cs typeface="Osaka" charset="0"/>
              </a:rPr>
              <a:t>orderly yet edifying?</a:t>
            </a:r>
            <a:endParaRPr lang="en-US">
              <a:latin typeface="Arial" charset="0"/>
              <a:ea typeface="Osaka" charset="0"/>
              <a:cs typeface="Osaka" charset="0"/>
            </a:endParaRPr>
          </a:p>
        </p:txBody>
      </p:sp>
      <p:sp>
        <p:nvSpPr>
          <p:cNvPr id="192516"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92517" name="Picture 6" descr="tonguesEFCCDCatalog_img_13"/>
          <p:cNvPicPr>
            <a:picLocks noChangeAspect="1" noChangeArrowheads="1"/>
          </p:cNvPicPr>
          <p:nvPr/>
        </p:nvPicPr>
        <p:blipFill>
          <a:blip r:embed="rId3">
            <a:extLst>
              <a:ext uri="{28A0092B-C50C-407E-A947-70E740481C1C}">
                <a14:useLocalDpi xmlns:a14="http://schemas.microsoft.com/office/drawing/2010/main" val="0"/>
              </a:ext>
            </a:extLst>
          </a:blip>
          <a:srcRect l="6316" t="20609" r="5263" b="19168"/>
          <a:stretch>
            <a:fillRect/>
          </a:stretch>
        </p:blipFill>
        <p:spPr bwMode="auto">
          <a:xfrm>
            <a:off x="2286000" y="381000"/>
            <a:ext cx="45720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4563" name="Rectangle 2"/>
          <p:cNvSpPr>
            <a:spLocks noGrp="1" noChangeArrowheads="1"/>
          </p:cNvSpPr>
          <p:nvPr>
            <p:ph type="title" idx="4294967295"/>
          </p:nvPr>
        </p:nvSpPr>
        <p:spPr/>
        <p:txBody>
          <a:bodyPr/>
          <a:lstStyle/>
          <a:p>
            <a:pPr eaLnBrk="1" hangingPunct="1"/>
            <a:r>
              <a:rPr lang="en-US">
                <a:latin typeface="Arial" charset="0"/>
                <a:ea typeface="Osaka" charset="0"/>
                <a:cs typeface="Osaka" charset="0"/>
              </a:rPr>
              <a:t>Black</a:t>
            </a:r>
          </a:p>
        </p:txBody>
      </p:sp>
      <p:sp>
        <p:nvSpPr>
          <p:cNvPr id="194564"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396158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5" name="Rectangle 2"/>
          <p:cNvSpPr>
            <a:spLocks noGrp="1" noChangeArrowheads="1"/>
          </p:cNvSpPr>
          <p:nvPr>
            <p:ph type="title" idx="4294967295"/>
          </p:nvPr>
        </p:nvSpPr>
        <p:spPr/>
        <p:txBody>
          <a:bodyPr/>
          <a:lstStyle/>
          <a:p>
            <a:pPr eaLnBrk="1" hangingPunct="1"/>
            <a:r>
              <a:rPr lang="en-US">
                <a:solidFill>
                  <a:schemeClr val="bg1"/>
                </a:solidFill>
                <a:latin typeface="Arial" charset="0"/>
                <a:ea typeface="Osaka" charset="0"/>
                <a:cs typeface="Osaka" charset="0"/>
              </a:rPr>
              <a:t>God’s Creative Order 2</a:t>
            </a:r>
            <a:endParaRPr lang="en-US">
              <a:latin typeface="Arial" charset="0"/>
              <a:ea typeface="Osaka" charset="0"/>
              <a:cs typeface="Osaka" charset="0"/>
            </a:endParaRPr>
          </a:p>
        </p:txBody>
      </p:sp>
      <p:sp>
        <p:nvSpPr>
          <p:cNvPr id="110596"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10597" name="Picture 6" descr="Hawk Catching a 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p:txBody>
          <a:bodyPr/>
          <a:lstStyle/>
          <a:p>
            <a:pPr eaLnBrk="1" hangingPunct="1"/>
            <a:r>
              <a:rPr lang="en-US">
                <a:solidFill>
                  <a:schemeClr val="tx1"/>
                </a:solidFill>
                <a:latin typeface="Arial" charset="0"/>
                <a:ea typeface="Osaka" charset="0"/>
                <a:cs typeface="Osaka" charset="0"/>
              </a:rPr>
              <a:t>God’s Creative Order 3</a:t>
            </a:r>
            <a:endParaRPr lang="en-US">
              <a:latin typeface="Arial" charset="0"/>
              <a:ea typeface="Osaka" charset="0"/>
              <a:cs typeface="Osaka" charset="0"/>
            </a:endParaRPr>
          </a:p>
        </p:txBody>
      </p:sp>
      <p:sp>
        <p:nvSpPr>
          <p:cNvPr id="11264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644"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12645" name="Picture 6" descr="image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25" y="0"/>
            <a:ext cx="534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691" name="Rectangle 2"/>
          <p:cNvSpPr>
            <a:spLocks noGrp="1" noChangeArrowheads="1"/>
          </p:cNvSpPr>
          <p:nvPr>
            <p:ph type="title" idx="4294967295"/>
          </p:nvPr>
        </p:nvSpPr>
        <p:spPr/>
        <p:txBody>
          <a:bodyPr/>
          <a:lstStyle/>
          <a:p>
            <a:pPr eaLnBrk="1" hangingPunct="1"/>
            <a:r>
              <a:rPr lang="en-US">
                <a:solidFill>
                  <a:schemeClr val="tx1"/>
                </a:solidFill>
                <a:latin typeface="Arial" charset="0"/>
                <a:ea typeface="Osaka" charset="0"/>
                <a:cs typeface="Osaka" charset="0"/>
              </a:rPr>
              <a:t>God’s Creative Order 4</a:t>
            </a:r>
            <a:endParaRPr lang="en-US">
              <a:latin typeface="Arial" charset="0"/>
              <a:ea typeface="Osaka" charset="0"/>
              <a:cs typeface="Osaka" charset="0"/>
            </a:endParaRPr>
          </a:p>
        </p:txBody>
      </p:sp>
      <p:sp>
        <p:nvSpPr>
          <p:cNvPr id="114692"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14693" name="Picture 5" descr="Dog Huge"/>
          <p:cNvPicPr>
            <a:picLocks noChangeAspect="1" noChangeArrowheads="1"/>
          </p:cNvPicPr>
          <p:nvPr/>
        </p:nvPicPr>
        <p:blipFill>
          <a:blip r:embed="rId3">
            <a:extLst>
              <a:ext uri="{28A0092B-C50C-407E-A947-70E740481C1C}">
                <a14:useLocalDpi xmlns:a14="http://schemas.microsoft.com/office/drawing/2010/main" val="0"/>
              </a:ext>
            </a:extLst>
          </a:blip>
          <a:srcRect t="4762"/>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739" name="Rectangle 2"/>
          <p:cNvSpPr>
            <a:spLocks noGrp="1" noChangeArrowheads="1"/>
          </p:cNvSpPr>
          <p:nvPr>
            <p:ph type="title" idx="4294967295"/>
          </p:nvPr>
        </p:nvSpPr>
        <p:spPr/>
        <p:txBody>
          <a:bodyPr/>
          <a:lstStyle/>
          <a:p>
            <a:pPr eaLnBrk="1" hangingPunct="1"/>
            <a:r>
              <a:rPr lang="en-US">
                <a:solidFill>
                  <a:schemeClr val="tx1"/>
                </a:solidFill>
                <a:latin typeface="Arial" charset="0"/>
                <a:ea typeface="Osaka" charset="0"/>
                <a:cs typeface="Osaka" charset="0"/>
              </a:rPr>
              <a:t>God’s Creative Order 5</a:t>
            </a:r>
            <a:endParaRPr lang="en-US">
              <a:latin typeface="Arial" charset="0"/>
              <a:ea typeface="Osaka" charset="0"/>
              <a:cs typeface="Osaka" charset="0"/>
            </a:endParaRPr>
          </a:p>
        </p:txBody>
      </p:sp>
      <p:sp>
        <p:nvSpPr>
          <p:cNvPr id="11674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16741" name="Picture 5" descr="solar-system-montage-brow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838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p:txBody>
          <a:bodyPr/>
          <a:lstStyle/>
          <a:p>
            <a:pPr eaLnBrk="1" hangingPunct="1"/>
            <a:r>
              <a:rPr lang="en-US">
                <a:solidFill>
                  <a:schemeClr val="tx1"/>
                </a:solidFill>
                <a:latin typeface="Arial" charset="0"/>
                <a:ea typeface="Osaka" charset="0"/>
                <a:cs typeface="Osaka" charset="0"/>
              </a:rPr>
              <a:t>God’s Creative Order 6</a:t>
            </a:r>
            <a:endParaRPr lang="en-US">
              <a:latin typeface="Arial" charset="0"/>
              <a:ea typeface="Osaka" charset="0"/>
              <a:cs typeface="Osaka" charset="0"/>
            </a:endParaRPr>
          </a:p>
        </p:txBody>
      </p:sp>
      <p:sp>
        <p:nvSpPr>
          <p:cNvPr id="118787"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91845" name="Picture 5"/>
          <p:cNvPicPr>
            <a:picLocks noChangeAspect="1" noChangeArrowheads="1"/>
          </p:cNvPicPr>
          <p:nvPr/>
        </p:nvPicPr>
        <p:blipFill>
          <a:blip r:embed="rId3">
            <a:extLst>
              <a:ext uri="{28A0092B-C50C-407E-A947-70E740481C1C}">
                <a14:useLocalDpi xmlns:a14="http://schemas.microsoft.com/office/drawing/2010/main" val="0"/>
              </a:ext>
            </a:extLst>
          </a:blip>
          <a:srcRect r="11111"/>
          <a:stretch>
            <a:fillRect/>
          </a:stretch>
        </p:blipFill>
        <p:spPr bwMode="auto">
          <a:xfrm>
            <a:off x="0" y="17463"/>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5256</TotalTime>
  <Words>1444</Words>
  <Application>Microsoft Macintosh PowerPoint</Application>
  <PresentationFormat>On-screen Show (4:3)</PresentationFormat>
  <Paragraphs>157</Paragraphs>
  <Slides>47</Slides>
  <Notes>47</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47</vt:i4>
      </vt:variant>
    </vt:vector>
  </HeadingPairs>
  <TitlesOfParts>
    <vt:vector size="67" baseType="lpstr">
      <vt:lpstr>Times New Roman</vt:lpstr>
      <vt:lpstr>Osaka</vt:lpstr>
      <vt:lpstr>Arial</vt:lpstr>
      <vt:lpstr>ＭＳ Ｐゴシック</vt:lpstr>
      <vt:lpstr>Arial Narrow</vt:lpstr>
      <vt:lpstr>Wingdings</vt:lpstr>
      <vt:lpstr>Comic Sans MS</vt:lpstr>
      <vt:lpstr>Impact</vt:lpstr>
      <vt:lpstr>Times</vt:lpstr>
      <vt:lpstr>Arial Narrow Bold</vt:lpstr>
      <vt:lpstr>Geneva</vt:lpstr>
      <vt:lpstr>Blank Presentation</vt:lpstr>
      <vt:lpstr>Ripple</vt:lpstr>
      <vt:lpstr>4_Default Design</vt:lpstr>
      <vt:lpstr>Default Design</vt:lpstr>
      <vt:lpstr>5_Default Design</vt:lpstr>
      <vt:lpstr>1_Blank Presentation</vt:lpstr>
      <vt:lpstr>Gesture</vt:lpstr>
      <vt:lpstr>1_TECH</vt:lpstr>
      <vt:lpstr>Orbit</vt:lpstr>
      <vt:lpstr>Orderly Worship</vt:lpstr>
      <vt:lpstr>Interesting Names</vt:lpstr>
      <vt:lpstr>Our Orderly God</vt:lpstr>
      <vt:lpstr>God’s Creative Order 1</vt:lpstr>
      <vt:lpstr>God’s Creative Order 2</vt:lpstr>
      <vt:lpstr>God’s Creative Order 3</vt:lpstr>
      <vt:lpstr>God’s Creative Order 4</vt:lpstr>
      <vt:lpstr>God’s Creative Order 5</vt:lpstr>
      <vt:lpstr>God’s Creative Order 6</vt:lpstr>
      <vt:lpstr>God’s Creative Order 7</vt:lpstr>
      <vt:lpstr>God’s Creative Order 8</vt:lpstr>
      <vt:lpstr>Last Week: Reasons to emphasize prophecy over tongues (14:1-25)</vt:lpstr>
      <vt:lpstr>I. Speakers best edify the church by taking turns  (26-35)</vt:lpstr>
      <vt:lpstr>A. Everything said in our services should edify the church (26)</vt:lpstr>
      <vt:lpstr>Apostles praised God in languages they had never learned (Acts 2)</vt:lpstr>
      <vt:lpstr>Purpose for Jewish Unbelievers</vt:lpstr>
      <vt:lpstr>A Biblical Definition  of Tongues</vt:lpstr>
      <vt:lpstr>Today: Real Languages?  For Unbelievers?</vt:lpstr>
      <vt:lpstr>B. Tongues speakers should take turns and be interpreted (27-28)</vt:lpstr>
      <vt:lpstr>Black</vt:lpstr>
      <vt:lpstr>C. Prophets should take turns and be evaluated by other prophets (29-33a)</vt:lpstr>
      <vt:lpstr>Prophecy</vt:lpstr>
      <vt:lpstr>Lord of the Rings 1</vt:lpstr>
      <vt:lpstr>Lord of the Rings 2</vt:lpstr>
      <vt:lpstr>Lord of the Rings 3</vt:lpstr>
      <vt:lpstr>PROPHECY</vt:lpstr>
      <vt:lpstr>Tests of a True Prophet (Deut. 18:20, 22)</vt:lpstr>
      <vt:lpstr>Wayne Grudem's Definition of Prophecy</vt:lpstr>
      <vt:lpstr>C. Prophets should take turns and be evaluated by other prophets (29-33a)</vt:lpstr>
      <vt:lpstr>The hierarchy of members shows that all don't have the same gifts  (12:28-30).</vt:lpstr>
      <vt:lpstr>Wayne Grudem's Definition of Prophecy</vt:lpstr>
      <vt:lpstr>Agabus  Prophesied Paul to be bound by:</vt:lpstr>
      <vt:lpstr>C. Prophets should take turns and be evaluated by other prophets (29-33a)</vt:lpstr>
      <vt:lpstr>D. Women should ask their husbands questions at home (33b-35)</vt:lpstr>
      <vt:lpstr>What’s a Woman to Do? Reconciling the Main Texts</vt:lpstr>
      <vt:lpstr>Why no women preachers at our church?</vt:lpstr>
      <vt:lpstr>Reasons women can’t preach in church</vt:lpstr>
      <vt:lpstr>1 Timothy 2:11-15</vt:lpstr>
      <vt:lpstr>II. Discipline those who disobey Christ’s speaking limitations  (36-38)</vt:lpstr>
      <vt:lpstr>Equal Speaking in Church?</vt:lpstr>
      <vt:lpstr>III. Emphasize prophecy without totally excluding tongues (39-40).</vt:lpstr>
      <vt:lpstr>Black</vt:lpstr>
      <vt:lpstr>Main Idea</vt:lpstr>
      <vt:lpstr>Pentecostals/ Charismatics as a Percent  of the Total Number of Christians</vt:lpstr>
      <vt:lpstr>How can we be  orderly yet edifying?</vt:lpstr>
      <vt:lpstr>Black</vt:lpstr>
      <vt:lpstr>NT Preaching link at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Josephine Tan</dc:creator>
  <cp:lastModifiedBy>Rick Griffith</cp:lastModifiedBy>
  <cp:revision>318</cp:revision>
  <cp:lastPrinted>2009-04-22T19:24:48Z</cp:lastPrinted>
  <dcterms:created xsi:type="dcterms:W3CDTF">2005-02-17T13:08:46Z</dcterms:created>
  <dcterms:modified xsi:type="dcterms:W3CDTF">2017-07-04T09:45:39Z</dcterms:modified>
</cp:coreProperties>
</file>